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7" r:id="rId4"/>
    <p:sldId id="262" r:id="rId5"/>
    <p:sldId id="263" r:id="rId6"/>
    <p:sldId id="268" r:id="rId7"/>
    <p:sldId id="269" r:id="rId8"/>
    <p:sldId id="270" r:id="rId9"/>
    <p:sldId id="264" r:id="rId10"/>
    <p:sldId id="272" r:id="rId11"/>
    <p:sldId id="274" r:id="rId12"/>
    <p:sldId id="273" r:id="rId13"/>
    <p:sldId id="275" r:id="rId14"/>
    <p:sldId id="266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039"/>
    <a:srgbClr val="A51417"/>
    <a:srgbClr val="6C7373"/>
    <a:srgbClr val="E1E1E1"/>
    <a:srgbClr val="566568"/>
    <a:srgbClr val="69787B"/>
    <a:srgbClr val="69780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4" autoAdjust="0"/>
    <p:restoredTop sz="92647" autoAdjust="0"/>
  </p:normalViewPr>
  <p:slideViewPr>
    <p:cSldViewPr snapToGrid="0" snapToObjects="1">
      <p:cViewPr varScale="1">
        <p:scale>
          <a:sx n="75" d="100"/>
          <a:sy n="75" d="100"/>
        </p:scale>
        <p:origin x="160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1824A-753A-40DE-901F-33F5F445A64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9FAB8A-D2B4-421A-B9F8-81FBFF5C3B74}">
      <dgm:prSet phldrT="[Text]"/>
      <dgm:spPr>
        <a:solidFill>
          <a:srgbClr val="C41039"/>
        </a:solidFill>
      </dgm:spPr>
      <dgm:t>
        <a:bodyPr/>
        <a:lstStyle/>
        <a:p>
          <a:r>
            <a:rPr lang="en-US" dirty="0"/>
            <a:t>Project Changes</a:t>
          </a:r>
        </a:p>
      </dgm:t>
    </dgm:pt>
    <dgm:pt modelId="{4F3D81D1-DC8B-41CA-95D8-F24060C795C2}" type="parTrans" cxnId="{B321F6A2-BEDC-47DC-B2CB-9E551D53CC08}">
      <dgm:prSet/>
      <dgm:spPr/>
      <dgm:t>
        <a:bodyPr/>
        <a:lstStyle/>
        <a:p>
          <a:endParaRPr lang="en-US"/>
        </a:p>
      </dgm:t>
    </dgm:pt>
    <dgm:pt modelId="{7FE4376E-1968-4371-BF47-A681464D1BF9}" type="sibTrans" cxnId="{B321F6A2-BEDC-47DC-B2CB-9E551D53CC08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D3BF54A5-776D-41B2-97B8-677309D81CCE}">
      <dgm:prSet phldrT="[Text]"/>
      <dgm:spPr>
        <a:solidFill>
          <a:srgbClr val="C41039"/>
        </a:solidFill>
      </dgm:spPr>
      <dgm:t>
        <a:bodyPr/>
        <a:lstStyle/>
        <a:p>
          <a:r>
            <a:rPr lang="en-US" dirty="0"/>
            <a:t>Verification Plan</a:t>
          </a:r>
        </a:p>
      </dgm:t>
    </dgm:pt>
    <dgm:pt modelId="{FF2BF453-D731-44F6-98DB-4992F7D998CA}" type="parTrans" cxnId="{CBAD4796-66C6-4CEF-97CC-0555CD527B8B}">
      <dgm:prSet/>
      <dgm:spPr/>
      <dgm:t>
        <a:bodyPr/>
        <a:lstStyle/>
        <a:p>
          <a:endParaRPr lang="en-US"/>
        </a:p>
      </dgm:t>
    </dgm:pt>
    <dgm:pt modelId="{FD0C3077-9790-4344-8660-BF43E8462AD9}" type="sibTrans" cxnId="{CBAD4796-66C6-4CEF-97CC-0555CD527B8B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9DDA3B1A-DFCD-4E7A-9D7F-C491BE1967B4}">
      <dgm:prSet phldrT="[Text]"/>
      <dgm:spPr>
        <a:solidFill>
          <a:srgbClr val="C41039"/>
        </a:solidFill>
      </dgm:spPr>
      <dgm:t>
        <a:bodyPr/>
        <a:lstStyle/>
        <a:p>
          <a:r>
            <a:rPr lang="en-US" dirty="0"/>
            <a:t>Validation Plan</a:t>
          </a:r>
        </a:p>
      </dgm:t>
    </dgm:pt>
    <dgm:pt modelId="{44795D92-84B7-4218-9E40-FADC4210AA58}" type="parTrans" cxnId="{22C057E8-71F4-4F60-A15D-E0F3C9C94BA7}">
      <dgm:prSet/>
      <dgm:spPr/>
      <dgm:t>
        <a:bodyPr/>
        <a:lstStyle/>
        <a:p>
          <a:endParaRPr lang="en-US"/>
        </a:p>
      </dgm:t>
    </dgm:pt>
    <dgm:pt modelId="{830D3067-9BC2-4145-AF4D-B82180AC9920}" type="sibTrans" cxnId="{22C057E8-71F4-4F60-A15D-E0F3C9C94BA7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F66F9549-03AE-4E15-8D8E-832A24172C54}">
      <dgm:prSet phldrT="[Text]"/>
      <dgm:spPr>
        <a:solidFill>
          <a:srgbClr val="C41039"/>
        </a:solidFill>
      </dgm:spPr>
      <dgm:t>
        <a:bodyPr/>
        <a:lstStyle/>
        <a:p>
          <a:r>
            <a:rPr lang="en-US" dirty="0"/>
            <a:t>FDA Process</a:t>
          </a:r>
        </a:p>
      </dgm:t>
    </dgm:pt>
    <dgm:pt modelId="{A7803B44-76B9-4724-999C-C8D641251D0E}" type="parTrans" cxnId="{B599F6EF-29BC-4C33-8333-1627429F5379}">
      <dgm:prSet/>
      <dgm:spPr/>
      <dgm:t>
        <a:bodyPr/>
        <a:lstStyle/>
        <a:p>
          <a:endParaRPr lang="en-US"/>
        </a:p>
      </dgm:t>
    </dgm:pt>
    <dgm:pt modelId="{72903012-308C-4208-9C04-D5DCA2350AFD}" type="sibTrans" cxnId="{B599F6EF-29BC-4C33-8333-1627429F5379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CE28B949-7FE4-4DB7-883F-BA6B5D0AE327}">
      <dgm:prSet phldrT="[Text]"/>
      <dgm:spPr>
        <a:solidFill>
          <a:srgbClr val="C41039"/>
        </a:solidFill>
      </dgm:spPr>
      <dgm:t>
        <a:bodyPr/>
        <a:lstStyle/>
        <a:p>
          <a:r>
            <a:rPr lang="en-US" dirty="0"/>
            <a:t>Proof-of-Concept</a:t>
          </a:r>
        </a:p>
      </dgm:t>
    </dgm:pt>
    <dgm:pt modelId="{DC27EA80-7680-4076-94BA-BF586A8ADBD6}" type="parTrans" cxnId="{AE071AC3-F924-43D5-9916-AD84D59929EA}">
      <dgm:prSet/>
      <dgm:spPr/>
      <dgm:t>
        <a:bodyPr/>
        <a:lstStyle/>
        <a:p>
          <a:endParaRPr lang="en-US"/>
        </a:p>
      </dgm:t>
    </dgm:pt>
    <dgm:pt modelId="{17AB2219-3436-470F-8C86-BBE4B58001F0}" type="sibTrans" cxnId="{AE071AC3-F924-43D5-9916-AD84D59929EA}">
      <dgm:prSet/>
      <dgm:spPr/>
      <dgm:t>
        <a:bodyPr/>
        <a:lstStyle/>
        <a:p>
          <a:endParaRPr lang="en-US"/>
        </a:p>
      </dgm:t>
    </dgm:pt>
    <dgm:pt modelId="{C431B3A4-819C-4887-B239-510B6D8651D4}" type="pres">
      <dgm:prSet presAssocID="{8731824A-753A-40DE-901F-33F5F445A645}" presName="outerComposite" presStyleCnt="0">
        <dgm:presLayoutVars>
          <dgm:chMax val="5"/>
          <dgm:dir/>
          <dgm:resizeHandles val="exact"/>
        </dgm:presLayoutVars>
      </dgm:prSet>
      <dgm:spPr/>
    </dgm:pt>
    <dgm:pt modelId="{3059CEB9-E139-4C20-9E85-C3CF2DE9C11A}" type="pres">
      <dgm:prSet presAssocID="{8731824A-753A-40DE-901F-33F5F445A645}" presName="dummyMaxCanvas" presStyleCnt="0">
        <dgm:presLayoutVars/>
      </dgm:prSet>
      <dgm:spPr/>
    </dgm:pt>
    <dgm:pt modelId="{D8D4F89B-4244-4DAA-A184-2E2727DD421F}" type="pres">
      <dgm:prSet presAssocID="{8731824A-753A-40DE-901F-33F5F445A645}" presName="FiveNodes_1" presStyleLbl="node1" presStyleIdx="0" presStyleCnt="5">
        <dgm:presLayoutVars>
          <dgm:bulletEnabled val="1"/>
        </dgm:presLayoutVars>
      </dgm:prSet>
      <dgm:spPr/>
    </dgm:pt>
    <dgm:pt modelId="{B1086180-A460-438D-A9DB-87F00BEDE40F}" type="pres">
      <dgm:prSet presAssocID="{8731824A-753A-40DE-901F-33F5F445A645}" presName="FiveNodes_2" presStyleLbl="node1" presStyleIdx="1" presStyleCnt="5">
        <dgm:presLayoutVars>
          <dgm:bulletEnabled val="1"/>
        </dgm:presLayoutVars>
      </dgm:prSet>
      <dgm:spPr/>
    </dgm:pt>
    <dgm:pt modelId="{127F3C4D-AE9D-4501-9023-97BE4777CCEB}" type="pres">
      <dgm:prSet presAssocID="{8731824A-753A-40DE-901F-33F5F445A645}" presName="FiveNodes_3" presStyleLbl="node1" presStyleIdx="2" presStyleCnt="5">
        <dgm:presLayoutVars>
          <dgm:bulletEnabled val="1"/>
        </dgm:presLayoutVars>
      </dgm:prSet>
      <dgm:spPr/>
    </dgm:pt>
    <dgm:pt modelId="{73F03C22-2FDA-400E-8FA8-857D240FC827}" type="pres">
      <dgm:prSet presAssocID="{8731824A-753A-40DE-901F-33F5F445A645}" presName="FiveNodes_4" presStyleLbl="node1" presStyleIdx="3" presStyleCnt="5">
        <dgm:presLayoutVars>
          <dgm:bulletEnabled val="1"/>
        </dgm:presLayoutVars>
      </dgm:prSet>
      <dgm:spPr/>
    </dgm:pt>
    <dgm:pt modelId="{C95BF907-3190-4A2C-945C-25960A1C5700}" type="pres">
      <dgm:prSet presAssocID="{8731824A-753A-40DE-901F-33F5F445A645}" presName="FiveNodes_5" presStyleLbl="node1" presStyleIdx="4" presStyleCnt="5">
        <dgm:presLayoutVars>
          <dgm:bulletEnabled val="1"/>
        </dgm:presLayoutVars>
      </dgm:prSet>
      <dgm:spPr/>
    </dgm:pt>
    <dgm:pt modelId="{B5464B27-EA44-4D4A-B26B-6EE471ED46B4}" type="pres">
      <dgm:prSet presAssocID="{8731824A-753A-40DE-901F-33F5F445A645}" presName="FiveConn_1-2" presStyleLbl="fgAccFollowNode1" presStyleIdx="0" presStyleCnt="4">
        <dgm:presLayoutVars>
          <dgm:bulletEnabled val="1"/>
        </dgm:presLayoutVars>
      </dgm:prSet>
      <dgm:spPr/>
    </dgm:pt>
    <dgm:pt modelId="{BFDF32B9-3236-4857-B889-CF718227F6FB}" type="pres">
      <dgm:prSet presAssocID="{8731824A-753A-40DE-901F-33F5F445A645}" presName="FiveConn_2-3" presStyleLbl="fgAccFollowNode1" presStyleIdx="1" presStyleCnt="4">
        <dgm:presLayoutVars>
          <dgm:bulletEnabled val="1"/>
        </dgm:presLayoutVars>
      </dgm:prSet>
      <dgm:spPr/>
    </dgm:pt>
    <dgm:pt modelId="{9BF5FB08-6924-47B0-A5BE-555878DA24D2}" type="pres">
      <dgm:prSet presAssocID="{8731824A-753A-40DE-901F-33F5F445A645}" presName="FiveConn_3-4" presStyleLbl="fgAccFollowNode1" presStyleIdx="2" presStyleCnt="4">
        <dgm:presLayoutVars>
          <dgm:bulletEnabled val="1"/>
        </dgm:presLayoutVars>
      </dgm:prSet>
      <dgm:spPr/>
    </dgm:pt>
    <dgm:pt modelId="{B7836941-CAF5-4931-AFFF-6A118A8AB1D1}" type="pres">
      <dgm:prSet presAssocID="{8731824A-753A-40DE-901F-33F5F445A645}" presName="FiveConn_4-5" presStyleLbl="fgAccFollowNode1" presStyleIdx="3" presStyleCnt="4">
        <dgm:presLayoutVars>
          <dgm:bulletEnabled val="1"/>
        </dgm:presLayoutVars>
      </dgm:prSet>
      <dgm:spPr/>
    </dgm:pt>
    <dgm:pt modelId="{0F045F2D-5764-485E-92CE-4E5B7F7BC1BD}" type="pres">
      <dgm:prSet presAssocID="{8731824A-753A-40DE-901F-33F5F445A645}" presName="FiveNodes_1_text" presStyleLbl="node1" presStyleIdx="4" presStyleCnt="5">
        <dgm:presLayoutVars>
          <dgm:bulletEnabled val="1"/>
        </dgm:presLayoutVars>
      </dgm:prSet>
      <dgm:spPr/>
    </dgm:pt>
    <dgm:pt modelId="{9C4183CF-0915-4C9A-B020-4DB7C649E3D8}" type="pres">
      <dgm:prSet presAssocID="{8731824A-753A-40DE-901F-33F5F445A645}" presName="FiveNodes_2_text" presStyleLbl="node1" presStyleIdx="4" presStyleCnt="5">
        <dgm:presLayoutVars>
          <dgm:bulletEnabled val="1"/>
        </dgm:presLayoutVars>
      </dgm:prSet>
      <dgm:spPr/>
    </dgm:pt>
    <dgm:pt modelId="{DC4FBC83-73FC-4A3D-8F91-4FD1152B0086}" type="pres">
      <dgm:prSet presAssocID="{8731824A-753A-40DE-901F-33F5F445A645}" presName="FiveNodes_3_text" presStyleLbl="node1" presStyleIdx="4" presStyleCnt="5">
        <dgm:presLayoutVars>
          <dgm:bulletEnabled val="1"/>
        </dgm:presLayoutVars>
      </dgm:prSet>
      <dgm:spPr/>
    </dgm:pt>
    <dgm:pt modelId="{FB9039F1-255B-4AB8-BBC7-7B8C010E51C5}" type="pres">
      <dgm:prSet presAssocID="{8731824A-753A-40DE-901F-33F5F445A645}" presName="FiveNodes_4_text" presStyleLbl="node1" presStyleIdx="4" presStyleCnt="5">
        <dgm:presLayoutVars>
          <dgm:bulletEnabled val="1"/>
        </dgm:presLayoutVars>
      </dgm:prSet>
      <dgm:spPr/>
    </dgm:pt>
    <dgm:pt modelId="{C4BCF796-84F7-485F-99DE-E9F03A3734FA}" type="pres">
      <dgm:prSet presAssocID="{8731824A-753A-40DE-901F-33F5F445A64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B57D415-CAF1-47A0-A566-016CDC8AB870}" type="presOf" srcId="{D3BF54A5-776D-41B2-97B8-677309D81CCE}" destId="{B1086180-A460-438D-A9DB-87F00BEDE40F}" srcOrd="0" destOrd="0" presId="urn:microsoft.com/office/officeart/2005/8/layout/vProcess5"/>
    <dgm:cxn modelId="{0621C52A-BDE6-449B-B752-6C3C828C4855}" type="presOf" srcId="{9DDA3B1A-DFCD-4E7A-9D7F-C491BE1967B4}" destId="{127F3C4D-AE9D-4501-9023-97BE4777CCEB}" srcOrd="0" destOrd="0" presId="urn:microsoft.com/office/officeart/2005/8/layout/vProcess5"/>
    <dgm:cxn modelId="{663ACC38-61CC-4454-9461-68A2436986B4}" type="presOf" srcId="{F66F9549-03AE-4E15-8D8E-832A24172C54}" destId="{FB9039F1-255B-4AB8-BBC7-7B8C010E51C5}" srcOrd="1" destOrd="0" presId="urn:microsoft.com/office/officeart/2005/8/layout/vProcess5"/>
    <dgm:cxn modelId="{88334960-37D9-419B-876D-7C1B86C3F504}" type="presOf" srcId="{72903012-308C-4208-9C04-D5DCA2350AFD}" destId="{B7836941-CAF5-4931-AFFF-6A118A8AB1D1}" srcOrd="0" destOrd="0" presId="urn:microsoft.com/office/officeart/2005/8/layout/vProcess5"/>
    <dgm:cxn modelId="{2119D365-EB4D-4CFF-A636-E2C67E80B164}" type="presOf" srcId="{D3BF54A5-776D-41B2-97B8-677309D81CCE}" destId="{9C4183CF-0915-4C9A-B020-4DB7C649E3D8}" srcOrd="1" destOrd="0" presId="urn:microsoft.com/office/officeart/2005/8/layout/vProcess5"/>
    <dgm:cxn modelId="{DEC32046-B1D9-4B2A-9554-D880E9EE8D83}" type="presOf" srcId="{CE28B949-7FE4-4DB7-883F-BA6B5D0AE327}" destId="{C4BCF796-84F7-485F-99DE-E9F03A3734FA}" srcOrd="1" destOrd="0" presId="urn:microsoft.com/office/officeart/2005/8/layout/vProcess5"/>
    <dgm:cxn modelId="{CBAD4796-66C6-4CEF-97CC-0555CD527B8B}" srcId="{8731824A-753A-40DE-901F-33F5F445A645}" destId="{D3BF54A5-776D-41B2-97B8-677309D81CCE}" srcOrd="1" destOrd="0" parTransId="{FF2BF453-D731-44F6-98DB-4992F7D998CA}" sibTransId="{FD0C3077-9790-4344-8660-BF43E8462AD9}"/>
    <dgm:cxn modelId="{96F48D9A-72D6-4D62-8F8A-418D4FDCCCCF}" type="presOf" srcId="{7FE4376E-1968-4371-BF47-A681464D1BF9}" destId="{B5464B27-EA44-4D4A-B26B-6EE471ED46B4}" srcOrd="0" destOrd="0" presId="urn:microsoft.com/office/officeart/2005/8/layout/vProcess5"/>
    <dgm:cxn modelId="{7699D29E-6B0D-4461-B026-9F6497B2222D}" type="presOf" srcId="{830D3067-9BC2-4145-AF4D-B82180AC9920}" destId="{9BF5FB08-6924-47B0-A5BE-555878DA24D2}" srcOrd="0" destOrd="0" presId="urn:microsoft.com/office/officeart/2005/8/layout/vProcess5"/>
    <dgm:cxn modelId="{B321F6A2-BEDC-47DC-B2CB-9E551D53CC08}" srcId="{8731824A-753A-40DE-901F-33F5F445A645}" destId="{699FAB8A-D2B4-421A-B9F8-81FBFF5C3B74}" srcOrd="0" destOrd="0" parTransId="{4F3D81D1-DC8B-41CA-95D8-F24060C795C2}" sibTransId="{7FE4376E-1968-4371-BF47-A681464D1BF9}"/>
    <dgm:cxn modelId="{F734DEBD-225C-475D-8670-F2B39C0DAF38}" type="presOf" srcId="{699FAB8A-D2B4-421A-B9F8-81FBFF5C3B74}" destId="{0F045F2D-5764-485E-92CE-4E5B7F7BC1BD}" srcOrd="1" destOrd="0" presId="urn:microsoft.com/office/officeart/2005/8/layout/vProcess5"/>
    <dgm:cxn modelId="{AE071AC3-F924-43D5-9916-AD84D59929EA}" srcId="{8731824A-753A-40DE-901F-33F5F445A645}" destId="{CE28B949-7FE4-4DB7-883F-BA6B5D0AE327}" srcOrd="4" destOrd="0" parTransId="{DC27EA80-7680-4076-94BA-BF586A8ADBD6}" sibTransId="{17AB2219-3436-470F-8C86-BBE4B58001F0}"/>
    <dgm:cxn modelId="{5F5BD9D4-1ABF-4CE9-A39C-FE101F8FC5E4}" type="presOf" srcId="{F66F9549-03AE-4E15-8D8E-832A24172C54}" destId="{73F03C22-2FDA-400E-8FA8-857D240FC827}" srcOrd="0" destOrd="0" presId="urn:microsoft.com/office/officeart/2005/8/layout/vProcess5"/>
    <dgm:cxn modelId="{A8D32EDD-980B-4D22-AA59-F3F77769A246}" type="presOf" srcId="{CE28B949-7FE4-4DB7-883F-BA6B5D0AE327}" destId="{C95BF907-3190-4A2C-945C-25960A1C5700}" srcOrd="0" destOrd="0" presId="urn:microsoft.com/office/officeart/2005/8/layout/vProcess5"/>
    <dgm:cxn modelId="{22C057E8-71F4-4F60-A15D-E0F3C9C94BA7}" srcId="{8731824A-753A-40DE-901F-33F5F445A645}" destId="{9DDA3B1A-DFCD-4E7A-9D7F-C491BE1967B4}" srcOrd="2" destOrd="0" parTransId="{44795D92-84B7-4218-9E40-FADC4210AA58}" sibTransId="{830D3067-9BC2-4145-AF4D-B82180AC9920}"/>
    <dgm:cxn modelId="{0C3268EC-0A33-4232-B97C-4947CBF80B00}" type="presOf" srcId="{FD0C3077-9790-4344-8660-BF43E8462AD9}" destId="{BFDF32B9-3236-4857-B889-CF718227F6FB}" srcOrd="0" destOrd="0" presId="urn:microsoft.com/office/officeart/2005/8/layout/vProcess5"/>
    <dgm:cxn modelId="{B599F6EF-29BC-4C33-8333-1627429F5379}" srcId="{8731824A-753A-40DE-901F-33F5F445A645}" destId="{F66F9549-03AE-4E15-8D8E-832A24172C54}" srcOrd="3" destOrd="0" parTransId="{A7803B44-76B9-4724-999C-C8D641251D0E}" sibTransId="{72903012-308C-4208-9C04-D5DCA2350AFD}"/>
    <dgm:cxn modelId="{F9CB4DF3-76F4-4A6D-BA75-FFD5E4B1DE1F}" type="presOf" srcId="{699FAB8A-D2B4-421A-B9F8-81FBFF5C3B74}" destId="{D8D4F89B-4244-4DAA-A184-2E2727DD421F}" srcOrd="0" destOrd="0" presId="urn:microsoft.com/office/officeart/2005/8/layout/vProcess5"/>
    <dgm:cxn modelId="{3F7A42F6-4A1F-4901-AD6D-4A95338F7228}" type="presOf" srcId="{9DDA3B1A-DFCD-4E7A-9D7F-C491BE1967B4}" destId="{DC4FBC83-73FC-4A3D-8F91-4FD1152B0086}" srcOrd="1" destOrd="0" presId="urn:microsoft.com/office/officeart/2005/8/layout/vProcess5"/>
    <dgm:cxn modelId="{1268A8F6-9CAD-4779-8764-7B4BB9D6CF2C}" type="presOf" srcId="{8731824A-753A-40DE-901F-33F5F445A645}" destId="{C431B3A4-819C-4887-B239-510B6D8651D4}" srcOrd="0" destOrd="0" presId="urn:microsoft.com/office/officeart/2005/8/layout/vProcess5"/>
    <dgm:cxn modelId="{5666B023-4090-47E5-8391-C489F42C60F9}" type="presParOf" srcId="{C431B3A4-819C-4887-B239-510B6D8651D4}" destId="{3059CEB9-E139-4C20-9E85-C3CF2DE9C11A}" srcOrd="0" destOrd="0" presId="urn:microsoft.com/office/officeart/2005/8/layout/vProcess5"/>
    <dgm:cxn modelId="{1A7883D1-EEAA-4FDD-9548-D4D166B3A072}" type="presParOf" srcId="{C431B3A4-819C-4887-B239-510B6D8651D4}" destId="{D8D4F89B-4244-4DAA-A184-2E2727DD421F}" srcOrd="1" destOrd="0" presId="urn:microsoft.com/office/officeart/2005/8/layout/vProcess5"/>
    <dgm:cxn modelId="{972BBCC9-960F-422B-B517-E43CD4D2252E}" type="presParOf" srcId="{C431B3A4-819C-4887-B239-510B6D8651D4}" destId="{B1086180-A460-438D-A9DB-87F00BEDE40F}" srcOrd="2" destOrd="0" presId="urn:microsoft.com/office/officeart/2005/8/layout/vProcess5"/>
    <dgm:cxn modelId="{6C5350B0-F8B0-4B02-B274-87D8BC3C0811}" type="presParOf" srcId="{C431B3A4-819C-4887-B239-510B6D8651D4}" destId="{127F3C4D-AE9D-4501-9023-97BE4777CCEB}" srcOrd="3" destOrd="0" presId="urn:microsoft.com/office/officeart/2005/8/layout/vProcess5"/>
    <dgm:cxn modelId="{3590BACF-37DB-4608-BC79-5C3F99876FEA}" type="presParOf" srcId="{C431B3A4-819C-4887-B239-510B6D8651D4}" destId="{73F03C22-2FDA-400E-8FA8-857D240FC827}" srcOrd="4" destOrd="0" presId="urn:microsoft.com/office/officeart/2005/8/layout/vProcess5"/>
    <dgm:cxn modelId="{DB8F6B5A-3965-42DE-BB43-A64B9138EA49}" type="presParOf" srcId="{C431B3A4-819C-4887-B239-510B6D8651D4}" destId="{C95BF907-3190-4A2C-945C-25960A1C5700}" srcOrd="5" destOrd="0" presId="urn:microsoft.com/office/officeart/2005/8/layout/vProcess5"/>
    <dgm:cxn modelId="{92537F87-D123-4802-9C97-41399504477D}" type="presParOf" srcId="{C431B3A4-819C-4887-B239-510B6D8651D4}" destId="{B5464B27-EA44-4D4A-B26B-6EE471ED46B4}" srcOrd="6" destOrd="0" presId="urn:microsoft.com/office/officeart/2005/8/layout/vProcess5"/>
    <dgm:cxn modelId="{2BF8D549-A53D-4F8D-AB57-D8C294E91F5D}" type="presParOf" srcId="{C431B3A4-819C-4887-B239-510B6D8651D4}" destId="{BFDF32B9-3236-4857-B889-CF718227F6FB}" srcOrd="7" destOrd="0" presId="urn:microsoft.com/office/officeart/2005/8/layout/vProcess5"/>
    <dgm:cxn modelId="{785843C1-1105-49D3-9F09-8E13884AA14E}" type="presParOf" srcId="{C431B3A4-819C-4887-B239-510B6D8651D4}" destId="{9BF5FB08-6924-47B0-A5BE-555878DA24D2}" srcOrd="8" destOrd="0" presId="urn:microsoft.com/office/officeart/2005/8/layout/vProcess5"/>
    <dgm:cxn modelId="{D5A7D0A7-A33B-4195-B5BA-E8BE1A9416B2}" type="presParOf" srcId="{C431B3A4-819C-4887-B239-510B6D8651D4}" destId="{B7836941-CAF5-4931-AFFF-6A118A8AB1D1}" srcOrd="9" destOrd="0" presId="urn:microsoft.com/office/officeart/2005/8/layout/vProcess5"/>
    <dgm:cxn modelId="{47541E6F-D3B8-43DC-ACEF-F8A6A27AA03A}" type="presParOf" srcId="{C431B3A4-819C-4887-B239-510B6D8651D4}" destId="{0F045F2D-5764-485E-92CE-4E5B7F7BC1BD}" srcOrd="10" destOrd="0" presId="urn:microsoft.com/office/officeart/2005/8/layout/vProcess5"/>
    <dgm:cxn modelId="{79488F61-FAD9-420D-B1C5-66EE96A29C86}" type="presParOf" srcId="{C431B3A4-819C-4887-B239-510B6D8651D4}" destId="{9C4183CF-0915-4C9A-B020-4DB7C649E3D8}" srcOrd="11" destOrd="0" presId="urn:microsoft.com/office/officeart/2005/8/layout/vProcess5"/>
    <dgm:cxn modelId="{BC477088-1F8B-4A5D-A35B-6E6B6A67BE85}" type="presParOf" srcId="{C431B3A4-819C-4887-B239-510B6D8651D4}" destId="{DC4FBC83-73FC-4A3D-8F91-4FD1152B0086}" srcOrd="12" destOrd="0" presId="urn:microsoft.com/office/officeart/2005/8/layout/vProcess5"/>
    <dgm:cxn modelId="{A3B6525B-BAB2-4CCD-A47B-47EF26A5E009}" type="presParOf" srcId="{C431B3A4-819C-4887-B239-510B6D8651D4}" destId="{FB9039F1-255B-4AB8-BBC7-7B8C010E51C5}" srcOrd="13" destOrd="0" presId="urn:microsoft.com/office/officeart/2005/8/layout/vProcess5"/>
    <dgm:cxn modelId="{BD8DB288-46A1-47DC-AB23-97AC5DBBBFF1}" type="presParOf" srcId="{C431B3A4-819C-4887-B239-510B6D8651D4}" destId="{C4BCF796-84F7-485F-99DE-E9F03A3734F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F9F0B-5257-45AD-AAE7-FE80A2CC0738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E0765B8-52C0-46EC-9381-66D1CD984BF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ICP</a:t>
          </a:r>
        </a:p>
      </dgm:t>
    </dgm:pt>
    <dgm:pt modelId="{A82CD677-3D79-45E8-84AE-CDF10F6AB90B}" type="parTrans" cxnId="{B7DF8248-9685-49B4-954C-FDF9AB2AFE71}">
      <dgm:prSet/>
      <dgm:spPr/>
      <dgm:t>
        <a:bodyPr/>
        <a:lstStyle/>
        <a:p>
          <a:endParaRPr lang="en-US"/>
        </a:p>
      </dgm:t>
    </dgm:pt>
    <dgm:pt modelId="{1D650FEC-17EA-4FC4-81D6-CB30CA367A57}" type="sibTrans" cxnId="{B7DF8248-9685-49B4-954C-FDF9AB2AFE71}">
      <dgm:prSet/>
      <dgm:spPr/>
      <dgm:t>
        <a:bodyPr/>
        <a:lstStyle/>
        <a:p>
          <a:endParaRPr lang="en-US"/>
        </a:p>
      </dgm:t>
    </dgm:pt>
    <dgm:pt modelId="{10C2AFF4-FD30-44B4-85BB-2911ABA32FF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1/min</a:t>
          </a:r>
        </a:p>
      </dgm:t>
    </dgm:pt>
    <dgm:pt modelId="{D9E2BCCC-4B43-4193-9BDF-4ED1807E1D80}" type="parTrans" cxnId="{3E6CFD41-12BF-4885-9B17-113AE902BCCE}">
      <dgm:prSet/>
      <dgm:spPr/>
      <dgm:t>
        <a:bodyPr/>
        <a:lstStyle/>
        <a:p>
          <a:endParaRPr lang="en-US"/>
        </a:p>
      </dgm:t>
    </dgm:pt>
    <dgm:pt modelId="{0CD8024C-D459-457D-B076-283754F4887E}" type="sibTrans" cxnId="{3E6CFD41-12BF-4885-9B17-113AE902BCCE}">
      <dgm:prSet/>
      <dgm:spPr/>
      <dgm:t>
        <a:bodyPr/>
        <a:lstStyle/>
        <a:p>
          <a:endParaRPr lang="en-US"/>
        </a:p>
      </dgm:t>
    </dgm:pt>
    <dgm:pt modelId="{AF9CC967-B0EF-45D6-BF89-CF7E51F3FAD3}" type="pres">
      <dgm:prSet presAssocID="{FADF9F0B-5257-45AD-AAE7-FE80A2CC0738}" presName="Name0" presStyleCnt="0">
        <dgm:presLayoutVars>
          <dgm:resizeHandles/>
        </dgm:presLayoutVars>
      </dgm:prSet>
      <dgm:spPr/>
    </dgm:pt>
    <dgm:pt modelId="{3AB40FAF-2C71-45AC-AEA0-62EB9415F91D}" type="pres">
      <dgm:prSet presAssocID="{2E0765B8-52C0-46EC-9381-66D1CD984BFC}" presName="text" presStyleLbl="node1" presStyleIdx="0" presStyleCnt="2" custScaleX="128396">
        <dgm:presLayoutVars>
          <dgm:bulletEnabled val="1"/>
        </dgm:presLayoutVars>
      </dgm:prSet>
      <dgm:spPr/>
    </dgm:pt>
    <dgm:pt modelId="{0BA6C9B5-655D-4C4B-9ADB-4F5EF4430B04}" type="pres">
      <dgm:prSet presAssocID="{1D650FEC-17EA-4FC4-81D6-CB30CA367A57}" presName="space" presStyleCnt="0"/>
      <dgm:spPr/>
    </dgm:pt>
    <dgm:pt modelId="{011A0036-9F3F-447B-8D74-061E360842B5}" type="pres">
      <dgm:prSet presAssocID="{10C2AFF4-FD30-44B4-85BB-2911ABA32FFE}" presName="text" presStyleLbl="node1" presStyleIdx="1" presStyleCnt="2">
        <dgm:presLayoutVars>
          <dgm:bulletEnabled val="1"/>
        </dgm:presLayoutVars>
      </dgm:prSet>
      <dgm:spPr/>
    </dgm:pt>
  </dgm:ptLst>
  <dgm:cxnLst>
    <dgm:cxn modelId="{188E1511-5D45-4344-9B0C-6314B770F983}" type="presOf" srcId="{10C2AFF4-FD30-44B4-85BB-2911ABA32FFE}" destId="{011A0036-9F3F-447B-8D74-061E360842B5}" srcOrd="0" destOrd="0" presId="urn:diagrams.loki3.com/VaryingWidthList"/>
    <dgm:cxn modelId="{3E6CFD41-12BF-4885-9B17-113AE902BCCE}" srcId="{FADF9F0B-5257-45AD-AAE7-FE80A2CC0738}" destId="{10C2AFF4-FD30-44B4-85BB-2911ABA32FFE}" srcOrd="1" destOrd="0" parTransId="{D9E2BCCC-4B43-4193-9BDF-4ED1807E1D80}" sibTransId="{0CD8024C-D459-457D-B076-283754F4887E}"/>
    <dgm:cxn modelId="{B7DF8248-9685-49B4-954C-FDF9AB2AFE71}" srcId="{FADF9F0B-5257-45AD-AAE7-FE80A2CC0738}" destId="{2E0765B8-52C0-46EC-9381-66D1CD984BFC}" srcOrd="0" destOrd="0" parTransId="{A82CD677-3D79-45E8-84AE-CDF10F6AB90B}" sibTransId="{1D650FEC-17EA-4FC4-81D6-CB30CA367A57}"/>
    <dgm:cxn modelId="{C370E6A8-80B2-4912-80D9-0E00FBD5CA37}" type="presOf" srcId="{2E0765B8-52C0-46EC-9381-66D1CD984BFC}" destId="{3AB40FAF-2C71-45AC-AEA0-62EB9415F91D}" srcOrd="0" destOrd="0" presId="urn:diagrams.loki3.com/VaryingWidthList"/>
    <dgm:cxn modelId="{E5E81AFC-4EBA-4BAE-BF3D-E1744138A836}" type="presOf" srcId="{FADF9F0B-5257-45AD-AAE7-FE80A2CC0738}" destId="{AF9CC967-B0EF-45D6-BF89-CF7E51F3FAD3}" srcOrd="0" destOrd="0" presId="urn:diagrams.loki3.com/VaryingWidthList"/>
    <dgm:cxn modelId="{C242A5F2-B4F7-4469-BF41-F0DC7EFC9EE1}" type="presParOf" srcId="{AF9CC967-B0EF-45D6-BF89-CF7E51F3FAD3}" destId="{3AB40FAF-2C71-45AC-AEA0-62EB9415F91D}" srcOrd="0" destOrd="0" presId="urn:diagrams.loki3.com/VaryingWidthList"/>
    <dgm:cxn modelId="{9D6CB39C-BE9F-405A-8A02-57F2309AFB02}" type="presParOf" srcId="{AF9CC967-B0EF-45D6-BF89-CF7E51F3FAD3}" destId="{0BA6C9B5-655D-4C4B-9ADB-4F5EF4430B04}" srcOrd="1" destOrd="0" presId="urn:diagrams.loki3.com/VaryingWidthList"/>
    <dgm:cxn modelId="{E3777CC5-FD15-4F7F-B781-431B6A2E4AF9}" type="presParOf" srcId="{AF9CC967-B0EF-45D6-BF89-CF7E51F3FAD3}" destId="{011A0036-9F3F-447B-8D74-061E360842B5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DF9F0B-5257-45AD-AAE7-FE80A2CC0738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E0765B8-52C0-46EC-9381-66D1CD984BF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Flow Rate</a:t>
          </a:r>
        </a:p>
      </dgm:t>
    </dgm:pt>
    <dgm:pt modelId="{A82CD677-3D79-45E8-84AE-CDF10F6AB90B}" type="parTrans" cxnId="{B7DF8248-9685-49B4-954C-FDF9AB2AFE71}">
      <dgm:prSet/>
      <dgm:spPr/>
      <dgm:t>
        <a:bodyPr/>
        <a:lstStyle/>
        <a:p>
          <a:endParaRPr lang="en-US"/>
        </a:p>
      </dgm:t>
    </dgm:pt>
    <dgm:pt modelId="{1D650FEC-17EA-4FC4-81D6-CB30CA367A57}" type="sibTrans" cxnId="{B7DF8248-9685-49B4-954C-FDF9AB2AFE71}">
      <dgm:prSet/>
      <dgm:spPr/>
      <dgm:t>
        <a:bodyPr/>
        <a:lstStyle/>
        <a:p>
          <a:endParaRPr lang="en-US"/>
        </a:p>
      </dgm:t>
    </dgm:pt>
    <dgm:pt modelId="{10C2AFF4-FD30-44B4-85BB-2911ABA32FF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/>
            <a:t>60/min</a:t>
          </a:r>
        </a:p>
      </dgm:t>
    </dgm:pt>
    <dgm:pt modelId="{D9E2BCCC-4B43-4193-9BDF-4ED1807E1D80}" type="parTrans" cxnId="{3E6CFD41-12BF-4885-9B17-113AE902BCCE}">
      <dgm:prSet/>
      <dgm:spPr/>
      <dgm:t>
        <a:bodyPr/>
        <a:lstStyle/>
        <a:p>
          <a:endParaRPr lang="en-US"/>
        </a:p>
      </dgm:t>
    </dgm:pt>
    <dgm:pt modelId="{0CD8024C-D459-457D-B076-283754F4887E}" type="sibTrans" cxnId="{3E6CFD41-12BF-4885-9B17-113AE902BCCE}">
      <dgm:prSet/>
      <dgm:spPr/>
      <dgm:t>
        <a:bodyPr/>
        <a:lstStyle/>
        <a:p>
          <a:endParaRPr lang="en-US"/>
        </a:p>
      </dgm:t>
    </dgm:pt>
    <dgm:pt modelId="{AF9CC967-B0EF-45D6-BF89-CF7E51F3FAD3}" type="pres">
      <dgm:prSet presAssocID="{FADF9F0B-5257-45AD-AAE7-FE80A2CC0738}" presName="Name0" presStyleCnt="0">
        <dgm:presLayoutVars>
          <dgm:resizeHandles/>
        </dgm:presLayoutVars>
      </dgm:prSet>
      <dgm:spPr/>
    </dgm:pt>
    <dgm:pt modelId="{3AB40FAF-2C71-45AC-AEA0-62EB9415F91D}" type="pres">
      <dgm:prSet presAssocID="{2E0765B8-52C0-46EC-9381-66D1CD984BFC}" presName="text" presStyleLbl="node1" presStyleIdx="0" presStyleCnt="2" custScaleX="173184" custLinFactNeighborX="20495" custLinFactNeighborY="12160">
        <dgm:presLayoutVars>
          <dgm:bulletEnabled val="1"/>
        </dgm:presLayoutVars>
      </dgm:prSet>
      <dgm:spPr/>
    </dgm:pt>
    <dgm:pt modelId="{0BA6C9B5-655D-4C4B-9ADB-4F5EF4430B04}" type="pres">
      <dgm:prSet presAssocID="{1D650FEC-17EA-4FC4-81D6-CB30CA367A57}" presName="space" presStyleCnt="0"/>
      <dgm:spPr/>
    </dgm:pt>
    <dgm:pt modelId="{011A0036-9F3F-447B-8D74-061E360842B5}" type="pres">
      <dgm:prSet presAssocID="{10C2AFF4-FD30-44B4-85BB-2911ABA32FFE}" presName="text" presStyleLbl="node1" presStyleIdx="1" presStyleCnt="2" custScaleX="119622" custLinFactNeighborX="14915" custLinFactNeighborY="-11993">
        <dgm:presLayoutVars>
          <dgm:bulletEnabled val="1"/>
        </dgm:presLayoutVars>
      </dgm:prSet>
      <dgm:spPr/>
    </dgm:pt>
  </dgm:ptLst>
  <dgm:cxnLst>
    <dgm:cxn modelId="{188E1511-5D45-4344-9B0C-6314B770F983}" type="presOf" srcId="{10C2AFF4-FD30-44B4-85BB-2911ABA32FFE}" destId="{011A0036-9F3F-447B-8D74-061E360842B5}" srcOrd="0" destOrd="0" presId="urn:diagrams.loki3.com/VaryingWidthList"/>
    <dgm:cxn modelId="{3E6CFD41-12BF-4885-9B17-113AE902BCCE}" srcId="{FADF9F0B-5257-45AD-AAE7-FE80A2CC0738}" destId="{10C2AFF4-FD30-44B4-85BB-2911ABA32FFE}" srcOrd="1" destOrd="0" parTransId="{D9E2BCCC-4B43-4193-9BDF-4ED1807E1D80}" sibTransId="{0CD8024C-D459-457D-B076-283754F4887E}"/>
    <dgm:cxn modelId="{B7DF8248-9685-49B4-954C-FDF9AB2AFE71}" srcId="{FADF9F0B-5257-45AD-AAE7-FE80A2CC0738}" destId="{2E0765B8-52C0-46EC-9381-66D1CD984BFC}" srcOrd="0" destOrd="0" parTransId="{A82CD677-3D79-45E8-84AE-CDF10F6AB90B}" sibTransId="{1D650FEC-17EA-4FC4-81D6-CB30CA367A57}"/>
    <dgm:cxn modelId="{C370E6A8-80B2-4912-80D9-0E00FBD5CA37}" type="presOf" srcId="{2E0765B8-52C0-46EC-9381-66D1CD984BFC}" destId="{3AB40FAF-2C71-45AC-AEA0-62EB9415F91D}" srcOrd="0" destOrd="0" presId="urn:diagrams.loki3.com/VaryingWidthList"/>
    <dgm:cxn modelId="{E5E81AFC-4EBA-4BAE-BF3D-E1744138A836}" type="presOf" srcId="{FADF9F0B-5257-45AD-AAE7-FE80A2CC0738}" destId="{AF9CC967-B0EF-45D6-BF89-CF7E51F3FAD3}" srcOrd="0" destOrd="0" presId="urn:diagrams.loki3.com/VaryingWidthList"/>
    <dgm:cxn modelId="{C242A5F2-B4F7-4469-BF41-F0DC7EFC9EE1}" type="presParOf" srcId="{AF9CC967-B0EF-45D6-BF89-CF7E51F3FAD3}" destId="{3AB40FAF-2C71-45AC-AEA0-62EB9415F91D}" srcOrd="0" destOrd="0" presId="urn:diagrams.loki3.com/VaryingWidthList"/>
    <dgm:cxn modelId="{9D6CB39C-BE9F-405A-8A02-57F2309AFB02}" type="presParOf" srcId="{AF9CC967-B0EF-45D6-BF89-CF7E51F3FAD3}" destId="{0BA6C9B5-655D-4C4B-9ADB-4F5EF4430B04}" srcOrd="1" destOrd="0" presId="urn:diagrams.loki3.com/VaryingWidthList"/>
    <dgm:cxn modelId="{E3777CC5-FD15-4F7F-B781-431B6A2E4AF9}" type="presParOf" srcId="{AF9CC967-B0EF-45D6-BF89-CF7E51F3FAD3}" destId="{011A0036-9F3F-447B-8D74-061E360842B5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5E9EC7-E07F-4955-B005-BEF7D80E887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447AF-3958-4842-9C29-948990AB9CE1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dirty="0"/>
            <a:t>Pressure Sensing</a:t>
          </a:r>
        </a:p>
      </dgm:t>
    </dgm:pt>
    <dgm:pt modelId="{28AE4629-998C-4534-88D5-2396BDA658BE}" type="parTrans" cxnId="{FC07A24C-A79D-412B-829E-6B30BACF87AA}">
      <dgm:prSet/>
      <dgm:spPr/>
      <dgm:t>
        <a:bodyPr/>
        <a:lstStyle/>
        <a:p>
          <a:endParaRPr lang="en-US"/>
        </a:p>
      </dgm:t>
    </dgm:pt>
    <dgm:pt modelId="{3E527909-0602-48F8-AF11-6D3C23DC30EA}" type="sibTrans" cxnId="{FC07A24C-A79D-412B-829E-6B30BACF87AA}">
      <dgm:prSet/>
      <dgm:spPr/>
      <dgm:t>
        <a:bodyPr/>
        <a:lstStyle/>
        <a:p>
          <a:endParaRPr lang="en-US"/>
        </a:p>
      </dgm:t>
    </dgm:pt>
    <dgm:pt modelId="{22986A5C-850D-465D-A901-89480A8D0C81}">
      <dgm:prSet phldrT="[Text]" custT="1"/>
      <dgm:spPr/>
      <dgm:t>
        <a:bodyPr/>
        <a:lstStyle/>
        <a:p>
          <a:r>
            <a:rPr lang="en-US" sz="2400" dirty="0"/>
            <a:t>Compare pressure outputs to manually calculated values</a:t>
          </a:r>
        </a:p>
      </dgm:t>
    </dgm:pt>
    <dgm:pt modelId="{1C82CF48-01F5-4226-A286-A3934F7D653B}" type="sibTrans" cxnId="{A57303D6-10D5-49BB-A6AE-065A218D0BD8}">
      <dgm:prSet/>
      <dgm:spPr/>
      <dgm:t>
        <a:bodyPr/>
        <a:lstStyle/>
        <a:p>
          <a:endParaRPr lang="en-US"/>
        </a:p>
      </dgm:t>
    </dgm:pt>
    <dgm:pt modelId="{8BB79DC6-DAFF-48D3-BB79-A2F58770CCA5}" type="parTrans" cxnId="{A57303D6-10D5-49BB-A6AE-065A218D0BD8}">
      <dgm:prSet/>
      <dgm:spPr/>
      <dgm:t>
        <a:bodyPr/>
        <a:lstStyle/>
        <a:p>
          <a:endParaRPr lang="en-US"/>
        </a:p>
      </dgm:t>
    </dgm:pt>
    <dgm:pt modelId="{6A1ED157-800A-402A-9A27-CBFB0346E858}" type="pres">
      <dgm:prSet presAssocID="{615E9EC7-E07F-4955-B005-BEF7D80E887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603FFD3-0FD3-463E-AEA8-010E8CFF269A}" type="pres">
      <dgm:prSet presAssocID="{FB8447AF-3958-4842-9C29-948990AB9CE1}" presName="composite" presStyleCnt="0"/>
      <dgm:spPr/>
    </dgm:pt>
    <dgm:pt modelId="{801F7B9A-1D6F-460A-BCE0-DA75E8343457}" type="pres">
      <dgm:prSet presAssocID="{FB8447AF-3958-4842-9C29-948990AB9CE1}" presName="FirstChild" presStyleLbl="revTx" presStyleIdx="0" presStyleCnt="1" custScaleX="76183" custScaleY="40497" custLinFactY="-66019" custLinFactNeighborX="6032" custLinFactNeighborY="-100000">
        <dgm:presLayoutVars>
          <dgm:chMax val="0"/>
          <dgm:chPref val="0"/>
          <dgm:bulletEnabled val="1"/>
        </dgm:presLayoutVars>
      </dgm:prSet>
      <dgm:spPr/>
    </dgm:pt>
    <dgm:pt modelId="{3F12B321-1932-4126-9C17-7BAEFF197776}" type="pres">
      <dgm:prSet presAssocID="{FB8447AF-3958-4842-9C29-948990AB9CE1}" presName="Parent" presStyleLbl="alignNode1" presStyleIdx="0" presStyleCnt="1" custScaleX="166896" custScaleY="40497" custLinFactY="-66019" custLinFactNeighborX="16724" custLinFactNeighborY="-100000">
        <dgm:presLayoutVars>
          <dgm:chMax val="3"/>
          <dgm:chPref val="3"/>
          <dgm:bulletEnabled val="1"/>
        </dgm:presLayoutVars>
      </dgm:prSet>
      <dgm:spPr/>
    </dgm:pt>
    <dgm:pt modelId="{910E2275-7F66-45D5-97B8-D986F944B0EA}" type="pres">
      <dgm:prSet presAssocID="{FB8447AF-3958-4842-9C29-948990AB9CE1}" presName="Accent" presStyleLbl="parChTrans1D1" presStyleIdx="0" presStyleCnt="1" custLinFactY="-3400000" custLinFactNeighborX="-141" custLinFactNeighborY="-3469085"/>
      <dgm:spPr>
        <a:ln>
          <a:solidFill>
            <a:srgbClr val="C00000"/>
          </a:solidFill>
        </a:ln>
      </dgm:spPr>
    </dgm:pt>
  </dgm:ptLst>
  <dgm:cxnLst>
    <dgm:cxn modelId="{FC07A24C-A79D-412B-829E-6B30BACF87AA}" srcId="{615E9EC7-E07F-4955-B005-BEF7D80E887E}" destId="{FB8447AF-3958-4842-9C29-948990AB9CE1}" srcOrd="0" destOrd="0" parTransId="{28AE4629-998C-4534-88D5-2396BDA658BE}" sibTransId="{3E527909-0602-48F8-AF11-6D3C23DC30EA}"/>
    <dgm:cxn modelId="{878FC280-69F1-4B7F-B84A-E5481BE1F5DE}" type="presOf" srcId="{22986A5C-850D-465D-A901-89480A8D0C81}" destId="{801F7B9A-1D6F-460A-BCE0-DA75E8343457}" srcOrd="0" destOrd="0" presId="urn:microsoft.com/office/officeart/2011/layout/TabList"/>
    <dgm:cxn modelId="{1DC7EAC4-4D67-44E3-9C9D-5FD14EB1013D}" type="presOf" srcId="{615E9EC7-E07F-4955-B005-BEF7D80E887E}" destId="{6A1ED157-800A-402A-9A27-CBFB0346E858}" srcOrd="0" destOrd="0" presId="urn:microsoft.com/office/officeart/2011/layout/TabList"/>
    <dgm:cxn modelId="{A57303D6-10D5-49BB-A6AE-065A218D0BD8}" srcId="{FB8447AF-3958-4842-9C29-948990AB9CE1}" destId="{22986A5C-850D-465D-A901-89480A8D0C81}" srcOrd="0" destOrd="0" parTransId="{8BB79DC6-DAFF-48D3-BB79-A2F58770CCA5}" sibTransId="{1C82CF48-01F5-4226-A286-A3934F7D653B}"/>
    <dgm:cxn modelId="{7CCC8AFB-8DAD-4D1B-A89A-FAC655A5F60B}" type="presOf" srcId="{FB8447AF-3958-4842-9C29-948990AB9CE1}" destId="{3F12B321-1932-4126-9C17-7BAEFF197776}" srcOrd="0" destOrd="0" presId="urn:microsoft.com/office/officeart/2011/layout/TabList"/>
    <dgm:cxn modelId="{3CA27311-F576-439D-8500-DB5309406D27}" type="presParOf" srcId="{6A1ED157-800A-402A-9A27-CBFB0346E858}" destId="{1603FFD3-0FD3-463E-AEA8-010E8CFF269A}" srcOrd="0" destOrd="0" presId="urn:microsoft.com/office/officeart/2011/layout/TabList"/>
    <dgm:cxn modelId="{5254C7FF-23EB-4F8C-870E-BD2D3B653797}" type="presParOf" srcId="{1603FFD3-0FD3-463E-AEA8-010E8CFF269A}" destId="{801F7B9A-1D6F-460A-BCE0-DA75E8343457}" srcOrd="0" destOrd="0" presId="urn:microsoft.com/office/officeart/2011/layout/TabList"/>
    <dgm:cxn modelId="{209D0759-040D-4D91-9019-42075E35AAC1}" type="presParOf" srcId="{1603FFD3-0FD3-463E-AEA8-010E8CFF269A}" destId="{3F12B321-1932-4126-9C17-7BAEFF197776}" srcOrd="1" destOrd="0" presId="urn:microsoft.com/office/officeart/2011/layout/TabList"/>
    <dgm:cxn modelId="{76925E29-46F8-4C8B-8D4D-0A272A68F74C}" type="presParOf" srcId="{1603FFD3-0FD3-463E-AEA8-010E8CFF269A}" destId="{910E2275-7F66-45D5-97B8-D986F944B0E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5E9EC7-E07F-4955-B005-BEF7D80E887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447AF-3958-4842-9C29-948990AB9CE1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dirty="0"/>
            <a:t>Pressure Sensing</a:t>
          </a:r>
        </a:p>
      </dgm:t>
    </dgm:pt>
    <dgm:pt modelId="{28AE4629-998C-4534-88D5-2396BDA658BE}" type="parTrans" cxnId="{FC07A24C-A79D-412B-829E-6B30BACF87AA}">
      <dgm:prSet/>
      <dgm:spPr/>
      <dgm:t>
        <a:bodyPr/>
        <a:lstStyle/>
        <a:p>
          <a:endParaRPr lang="en-US"/>
        </a:p>
      </dgm:t>
    </dgm:pt>
    <dgm:pt modelId="{3E527909-0602-48F8-AF11-6D3C23DC30EA}" type="sibTrans" cxnId="{FC07A24C-A79D-412B-829E-6B30BACF87AA}">
      <dgm:prSet/>
      <dgm:spPr/>
      <dgm:t>
        <a:bodyPr/>
        <a:lstStyle/>
        <a:p>
          <a:endParaRPr lang="en-US"/>
        </a:p>
      </dgm:t>
    </dgm:pt>
    <dgm:pt modelId="{22986A5C-850D-465D-A901-89480A8D0C81}">
      <dgm:prSet phldrT="[Text]" custT="1"/>
      <dgm:spPr/>
      <dgm:t>
        <a:bodyPr/>
        <a:lstStyle/>
        <a:p>
          <a:r>
            <a:rPr lang="en-US" sz="2400" dirty="0"/>
            <a:t>Externally time that the flow valve is closed every minute</a:t>
          </a:r>
        </a:p>
      </dgm:t>
    </dgm:pt>
    <dgm:pt modelId="{1C82CF48-01F5-4226-A286-A3934F7D653B}" type="sibTrans" cxnId="{A57303D6-10D5-49BB-A6AE-065A218D0BD8}">
      <dgm:prSet/>
      <dgm:spPr/>
      <dgm:t>
        <a:bodyPr/>
        <a:lstStyle/>
        <a:p>
          <a:endParaRPr lang="en-US"/>
        </a:p>
      </dgm:t>
    </dgm:pt>
    <dgm:pt modelId="{8BB79DC6-DAFF-48D3-BB79-A2F58770CCA5}" type="parTrans" cxnId="{A57303D6-10D5-49BB-A6AE-065A218D0BD8}">
      <dgm:prSet/>
      <dgm:spPr/>
      <dgm:t>
        <a:bodyPr/>
        <a:lstStyle/>
        <a:p>
          <a:endParaRPr lang="en-US"/>
        </a:p>
      </dgm:t>
    </dgm:pt>
    <dgm:pt modelId="{6A1ED157-800A-402A-9A27-CBFB0346E858}" type="pres">
      <dgm:prSet presAssocID="{615E9EC7-E07F-4955-B005-BEF7D80E887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603FFD3-0FD3-463E-AEA8-010E8CFF269A}" type="pres">
      <dgm:prSet presAssocID="{FB8447AF-3958-4842-9C29-948990AB9CE1}" presName="composite" presStyleCnt="0"/>
      <dgm:spPr/>
    </dgm:pt>
    <dgm:pt modelId="{801F7B9A-1D6F-460A-BCE0-DA75E8343457}" type="pres">
      <dgm:prSet presAssocID="{FB8447AF-3958-4842-9C29-948990AB9CE1}" presName="FirstChild" presStyleLbl="revTx" presStyleIdx="0" presStyleCnt="1" custScaleX="76183" custScaleY="40497" custLinFactY="-66019" custLinFactNeighborX="6032" custLinFactNeighborY="-100000">
        <dgm:presLayoutVars>
          <dgm:chMax val="0"/>
          <dgm:chPref val="0"/>
          <dgm:bulletEnabled val="1"/>
        </dgm:presLayoutVars>
      </dgm:prSet>
      <dgm:spPr/>
    </dgm:pt>
    <dgm:pt modelId="{3F12B321-1932-4126-9C17-7BAEFF197776}" type="pres">
      <dgm:prSet presAssocID="{FB8447AF-3958-4842-9C29-948990AB9CE1}" presName="Parent" presStyleLbl="alignNode1" presStyleIdx="0" presStyleCnt="1" custScaleX="166896" custScaleY="40497" custLinFactY="-66019" custLinFactNeighborX="16724" custLinFactNeighborY="-100000">
        <dgm:presLayoutVars>
          <dgm:chMax val="3"/>
          <dgm:chPref val="3"/>
          <dgm:bulletEnabled val="1"/>
        </dgm:presLayoutVars>
      </dgm:prSet>
      <dgm:spPr/>
    </dgm:pt>
    <dgm:pt modelId="{910E2275-7F66-45D5-97B8-D986F944B0EA}" type="pres">
      <dgm:prSet presAssocID="{FB8447AF-3958-4842-9C29-948990AB9CE1}" presName="Accent" presStyleLbl="parChTrans1D1" presStyleIdx="0" presStyleCnt="1" custLinFactY="-3400000" custLinFactNeighborX="-141" custLinFactNeighborY="-3469085"/>
      <dgm:spPr>
        <a:ln>
          <a:solidFill>
            <a:srgbClr val="C00000"/>
          </a:solidFill>
        </a:ln>
      </dgm:spPr>
    </dgm:pt>
  </dgm:ptLst>
  <dgm:cxnLst>
    <dgm:cxn modelId="{FC07A24C-A79D-412B-829E-6B30BACF87AA}" srcId="{615E9EC7-E07F-4955-B005-BEF7D80E887E}" destId="{FB8447AF-3958-4842-9C29-948990AB9CE1}" srcOrd="0" destOrd="0" parTransId="{28AE4629-998C-4534-88D5-2396BDA658BE}" sibTransId="{3E527909-0602-48F8-AF11-6D3C23DC30EA}"/>
    <dgm:cxn modelId="{878FC280-69F1-4B7F-B84A-E5481BE1F5DE}" type="presOf" srcId="{22986A5C-850D-465D-A901-89480A8D0C81}" destId="{801F7B9A-1D6F-460A-BCE0-DA75E8343457}" srcOrd="0" destOrd="0" presId="urn:microsoft.com/office/officeart/2011/layout/TabList"/>
    <dgm:cxn modelId="{1DC7EAC4-4D67-44E3-9C9D-5FD14EB1013D}" type="presOf" srcId="{615E9EC7-E07F-4955-B005-BEF7D80E887E}" destId="{6A1ED157-800A-402A-9A27-CBFB0346E858}" srcOrd="0" destOrd="0" presId="urn:microsoft.com/office/officeart/2011/layout/TabList"/>
    <dgm:cxn modelId="{A57303D6-10D5-49BB-A6AE-065A218D0BD8}" srcId="{FB8447AF-3958-4842-9C29-948990AB9CE1}" destId="{22986A5C-850D-465D-A901-89480A8D0C81}" srcOrd="0" destOrd="0" parTransId="{8BB79DC6-DAFF-48D3-BB79-A2F58770CCA5}" sibTransId="{1C82CF48-01F5-4226-A286-A3934F7D653B}"/>
    <dgm:cxn modelId="{7CCC8AFB-8DAD-4D1B-A89A-FAC655A5F60B}" type="presOf" srcId="{FB8447AF-3958-4842-9C29-948990AB9CE1}" destId="{3F12B321-1932-4126-9C17-7BAEFF197776}" srcOrd="0" destOrd="0" presId="urn:microsoft.com/office/officeart/2011/layout/TabList"/>
    <dgm:cxn modelId="{3CA27311-F576-439D-8500-DB5309406D27}" type="presParOf" srcId="{6A1ED157-800A-402A-9A27-CBFB0346E858}" destId="{1603FFD3-0FD3-463E-AEA8-010E8CFF269A}" srcOrd="0" destOrd="0" presId="urn:microsoft.com/office/officeart/2011/layout/TabList"/>
    <dgm:cxn modelId="{5254C7FF-23EB-4F8C-870E-BD2D3B653797}" type="presParOf" srcId="{1603FFD3-0FD3-463E-AEA8-010E8CFF269A}" destId="{801F7B9A-1D6F-460A-BCE0-DA75E8343457}" srcOrd="0" destOrd="0" presId="urn:microsoft.com/office/officeart/2011/layout/TabList"/>
    <dgm:cxn modelId="{209D0759-040D-4D91-9019-42075E35AAC1}" type="presParOf" srcId="{1603FFD3-0FD3-463E-AEA8-010E8CFF269A}" destId="{3F12B321-1932-4126-9C17-7BAEFF197776}" srcOrd="1" destOrd="0" presId="urn:microsoft.com/office/officeart/2011/layout/TabList"/>
    <dgm:cxn modelId="{76925E29-46F8-4C8B-8D4D-0A272A68F74C}" type="presParOf" srcId="{1603FFD3-0FD3-463E-AEA8-010E8CFF269A}" destId="{910E2275-7F66-45D5-97B8-D986F944B0E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5E9EC7-E07F-4955-B005-BEF7D80E887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447AF-3958-4842-9C29-948990AB9CE1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dirty="0"/>
            <a:t>Calibration</a:t>
          </a:r>
        </a:p>
      </dgm:t>
    </dgm:pt>
    <dgm:pt modelId="{28AE4629-998C-4534-88D5-2396BDA658BE}" type="parTrans" cxnId="{FC07A24C-A79D-412B-829E-6B30BACF87AA}">
      <dgm:prSet/>
      <dgm:spPr/>
      <dgm:t>
        <a:bodyPr/>
        <a:lstStyle/>
        <a:p>
          <a:endParaRPr lang="en-US"/>
        </a:p>
      </dgm:t>
    </dgm:pt>
    <dgm:pt modelId="{3E527909-0602-48F8-AF11-6D3C23DC30EA}" type="sibTrans" cxnId="{FC07A24C-A79D-412B-829E-6B30BACF87AA}">
      <dgm:prSet/>
      <dgm:spPr/>
      <dgm:t>
        <a:bodyPr/>
        <a:lstStyle/>
        <a:p>
          <a:endParaRPr lang="en-US"/>
        </a:p>
      </dgm:t>
    </dgm:pt>
    <dgm:pt modelId="{22986A5C-850D-465D-A901-89480A8D0C81}">
      <dgm:prSet phldrT="[Text]" custT="1"/>
      <dgm:spPr/>
      <dgm:t>
        <a:bodyPr/>
        <a:lstStyle/>
        <a:p>
          <a:r>
            <a:rPr lang="en-US" sz="2400" dirty="0"/>
            <a:t>The device should only need to calibrated once</a:t>
          </a:r>
        </a:p>
      </dgm:t>
    </dgm:pt>
    <dgm:pt modelId="{1C82CF48-01F5-4226-A286-A3934F7D653B}" type="sibTrans" cxnId="{A57303D6-10D5-49BB-A6AE-065A218D0BD8}">
      <dgm:prSet/>
      <dgm:spPr/>
      <dgm:t>
        <a:bodyPr/>
        <a:lstStyle/>
        <a:p>
          <a:endParaRPr lang="en-US"/>
        </a:p>
      </dgm:t>
    </dgm:pt>
    <dgm:pt modelId="{8BB79DC6-DAFF-48D3-BB79-A2F58770CCA5}" type="parTrans" cxnId="{A57303D6-10D5-49BB-A6AE-065A218D0BD8}">
      <dgm:prSet/>
      <dgm:spPr/>
      <dgm:t>
        <a:bodyPr/>
        <a:lstStyle/>
        <a:p>
          <a:endParaRPr lang="en-US"/>
        </a:p>
      </dgm:t>
    </dgm:pt>
    <dgm:pt modelId="{6A1ED157-800A-402A-9A27-CBFB0346E858}" type="pres">
      <dgm:prSet presAssocID="{615E9EC7-E07F-4955-B005-BEF7D80E887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603FFD3-0FD3-463E-AEA8-010E8CFF269A}" type="pres">
      <dgm:prSet presAssocID="{FB8447AF-3958-4842-9C29-948990AB9CE1}" presName="composite" presStyleCnt="0"/>
      <dgm:spPr/>
    </dgm:pt>
    <dgm:pt modelId="{801F7B9A-1D6F-460A-BCE0-DA75E8343457}" type="pres">
      <dgm:prSet presAssocID="{FB8447AF-3958-4842-9C29-948990AB9CE1}" presName="FirstChild" presStyleLbl="revTx" presStyleIdx="0" presStyleCnt="1" custScaleX="92814" custScaleY="40497" custLinFactY="-14131" custLinFactNeighborX="2064" custLinFactNeighborY="-100000">
        <dgm:presLayoutVars>
          <dgm:chMax val="0"/>
          <dgm:chPref val="0"/>
          <dgm:bulletEnabled val="1"/>
        </dgm:presLayoutVars>
      </dgm:prSet>
      <dgm:spPr/>
    </dgm:pt>
    <dgm:pt modelId="{3F12B321-1932-4126-9C17-7BAEFF197776}" type="pres">
      <dgm:prSet presAssocID="{FB8447AF-3958-4842-9C29-948990AB9CE1}" presName="Parent" presStyleLbl="alignNode1" presStyleIdx="0" presStyleCnt="1" custScaleX="126014" custScaleY="40497" custLinFactY="-15037" custLinFactNeighborX="-1565" custLinFactNeighborY="-100000">
        <dgm:presLayoutVars>
          <dgm:chMax val="3"/>
          <dgm:chPref val="3"/>
          <dgm:bulletEnabled val="1"/>
        </dgm:presLayoutVars>
      </dgm:prSet>
      <dgm:spPr/>
    </dgm:pt>
    <dgm:pt modelId="{910E2275-7F66-45D5-97B8-D986F944B0EA}" type="pres">
      <dgm:prSet presAssocID="{FB8447AF-3958-4842-9C29-948990AB9CE1}" presName="Accent" presStyleLbl="parChTrans1D1" presStyleIdx="0" presStyleCnt="1" custLinFactY="-3400000" custLinFactNeighborX="-141" custLinFactNeighborY="-3469085"/>
      <dgm:spPr>
        <a:ln>
          <a:solidFill>
            <a:srgbClr val="C00000"/>
          </a:solidFill>
        </a:ln>
      </dgm:spPr>
    </dgm:pt>
  </dgm:ptLst>
  <dgm:cxnLst>
    <dgm:cxn modelId="{FC07A24C-A79D-412B-829E-6B30BACF87AA}" srcId="{615E9EC7-E07F-4955-B005-BEF7D80E887E}" destId="{FB8447AF-3958-4842-9C29-948990AB9CE1}" srcOrd="0" destOrd="0" parTransId="{28AE4629-998C-4534-88D5-2396BDA658BE}" sibTransId="{3E527909-0602-48F8-AF11-6D3C23DC30EA}"/>
    <dgm:cxn modelId="{878FC280-69F1-4B7F-B84A-E5481BE1F5DE}" type="presOf" srcId="{22986A5C-850D-465D-A901-89480A8D0C81}" destId="{801F7B9A-1D6F-460A-BCE0-DA75E8343457}" srcOrd="0" destOrd="0" presId="urn:microsoft.com/office/officeart/2011/layout/TabList"/>
    <dgm:cxn modelId="{1DC7EAC4-4D67-44E3-9C9D-5FD14EB1013D}" type="presOf" srcId="{615E9EC7-E07F-4955-B005-BEF7D80E887E}" destId="{6A1ED157-800A-402A-9A27-CBFB0346E858}" srcOrd="0" destOrd="0" presId="urn:microsoft.com/office/officeart/2011/layout/TabList"/>
    <dgm:cxn modelId="{A57303D6-10D5-49BB-A6AE-065A218D0BD8}" srcId="{FB8447AF-3958-4842-9C29-948990AB9CE1}" destId="{22986A5C-850D-465D-A901-89480A8D0C81}" srcOrd="0" destOrd="0" parTransId="{8BB79DC6-DAFF-48D3-BB79-A2F58770CCA5}" sibTransId="{1C82CF48-01F5-4226-A286-A3934F7D653B}"/>
    <dgm:cxn modelId="{7CCC8AFB-8DAD-4D1B-A89A-FAC655A5F60B}" type="presOf" srcId="{FB8447AF-3958-4842-9C29-948990AB9CE1}" destId="{3F12B321-1932-4126-9C17-7BAEFF197776}" srcOrd="0" destOrd="0" presId="urn:microsoft.com/office/officeart/2011/layout/TabList"/>
    <dgm:cxn modelId="{3CA27311-F576-439D-8500-DB5309406D27}" type="presParOf" srcId="{6A1ED157-800A-402A-9A27-CBFB0346E858}" destId="{1603FFD3-0FD3-463E-AEA8-010E8CFF269A}" srcOrd="0" destOrd="0" presId="urn:microsoft.com/office/officeart/2011/layout/TabList"/>
    <dgm:cxn modelId="{5254C7FF-23EB-4F8C-870E-BD2D3B653797}" type="presParOf" srcId="{1603FFD3-0FD3-463E-AEA8-010E8CFF269A}" destId="{801F7B9A-1D6F-460A-BCE0-DA75E8343457}" srcOrd="0" destOrd="0" presId="urn:microsoft.com/office/officeart/2011/layout/TabList"/>
    <dgm:cxn modelId="{209D0759-040D-4D91-9019-42075E35AAC1}" type="presParOf" srcId="{1603FFD3-0FD3-463E-AEA8-010E8CFF269A}" destId="{3F12B321-1932-4126-9C17-7BAEFF197776}" srcOrd="1" destOrd="0" presId="urn:microsoft.com/office/officeart/2011/layout/TabList"/>
    <dgm:cxn modelId="{76925E29-46F8-4C8B-8D4D-0A272A68F74C}" type="presParOf" srcId="{1603FFD3-0FD3-463E-AEA8-010E8CFF269A}" destId="{910E2275-7F66-45D5-97B8-D986F944B0E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5E9EC7-E07F-4955-B005-BEF7D80E887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447AF-3958-4842-9C29-948990AB9CE1}">
      <dgm:prSet phldrT="[Text]" custT="1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dirty="0"/>
            <a:t>Low Cost</a:t>
          </a:r>
        </a:p>
      </dgm:t>
    </dgm:pt>
    <dgm:pt modelId="{28AE4629-998C-4534-88D5-2396BDA658BE}" type="parTrans" cxnId="{FC07A24C-A79D-412B-829E-6B30BACF87AA}">
      <dgm:prSet/>
      <dgm:spPr/>
      <dgm:t>
        <a:bodyPr/>
        <a:lstStyle/>
        <a:p>
          <a:endParaRPr lang="en-US"/>
        </a:p>
      </dgm:t>
    </dgm:pt>
    <dgm:pt modelId="{3E527909-0602-48F8-AF11-6D3C23DC30EA}" type="sibTrans" cxnId="{FC07A24C-A79D-412B-829E-6B30BACF87AA}">
      <dgm:prSet/>
      <dgm:spPr/>
      <dgm:t>
        <a:bodyPr/>
        <a:lstStyle/>
        <a:p>
          <a:endParaRPr lang="en-US"/>
        </a:p>
      </dgm:t>
    </dgm:pt>
    <dgm:pt modelId="{22986A5C-850D-465D-A901-89480A8D0C81}">
      <dgm:prSet phldrT="[Text]" custT="1"/>
      <dgm:spPr/>
      <dgm:t>
        <a:bodyPr/>
        <a:lstStyle/>
        <a:p>
          <a:r>
            <a:rPr lang="en-US" sz="2400" dirty="0"/>
            <a:t>The device should save the hospital money long-term</a:t>
          </a:r>
        </a:p>
      </dgm:t>
    </dgm:pt>
    <dgm:pt modelId="{1C82CF48-01F5-4226-A286-A3934F7D653B}" type="sibTrans" cxnId="{A57303D6-10D5-49BB-A6AE-065A218D0BD8}">
      <dgm:prSet/>
      <dgm:spPr/>
      <dgm:t>
        <a:bodyPr/>
        <a:lstStyle/>
        <a:p>
          <a:endParaRPr lang="en-US"/>
        </a:p>
      </dgm:t>
    </dgm:pt>
    <dgm:pt modelId="{8BB79DC6-DAFF-48D3-BB79-A2F58770CCA5}" type="parTrans" cxnId="{A57303D6-10D5-49BB-A6AE-065A218D0BD8}">
      <dgm:prSet/>
      <dgm:spPr/>
      <dgm:t>
        <a:bodyPr/>
        <a:lstStyle/>
        <a:p>
          <a:endParaRPr lang="en-US"/>
        </a:p>
      </dgm:t>
    </dgm:pt>
    <dgm:pt modelId="{6A1ED157-800A-402A-9A27-CBFB0346E858}" type="pres">
      <dgm:prSet presAssocID="{615E9EC7-E07F-4955-B005-BEF7D80E887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603FFD3-0FD3-463E-AEA8-010E8CFF269A}" type="pres">
      <dgm:prSet presAssocID="{FB8447AF-3958-4842-9C29-948990AB9CE1}" presName="composite" presStyleCnt="0"/>
      <dgm:spPr/>
    </dgm:pt>
    <dgm:pt modelId="{801F7B9A-1D6F-460A-BCE0-DA75E8343457}" type="pres">
      <dgm:prSet presAssocID="{FB8447AF-3958-4842-9C29-948990AB9CE1}" presName="FirstChild" presStyleLbl="revTx" presStyleIdx="0" presStyleCnt="1" custScaleX="92814" custScaleY="40497" custLinFactY="-14131" custLinFactNeighborX="2064" custLinFactNeighborY="-100000">
        <dgm:presLayoutVars>
          <dgm:chMax val="0"/>
          <dgm:chPref val="0"/>
          <dgm:bulletEnabled val="1"/>
        </dgm:presLayoutVars>
      </dgm:prSet>
      <dgm:spPr/>
    </dgm:pt>
    <dgm:pt modelId="{3F12B321-1932-4126-9C17-7BAEFF197776}" type="pres">
      <dgm:prSet presAssocID="{FB8447AF-3958-4842-9C29-948990AB9CE1}" presName="Parent" presStyleLbl="alignNode1" presStyleIdx="0" presStyleCnt="1" custScaleX="116148" custScaleY="40497" custLinFactY="-15037" custLinFactNeighborX="-538" custLinFactNeighborY="-100000">
        <dgm:presLayoutVars>
          <dgm:chMax val="3"/>
          <dgm:chPref val="3"/>
          <dgm:bulletEnabled val="1"/>
        </dgm:presLayoutVars>
      </dgm:prSet>
      <dgm:spPr/>
    </dgm:pt>
    <dgm:pt modelId="{910E2275-7F66-45D5-97B8-D986F944B0EA}" type="pres">
      <dgm:prSet presAssocID="{FB8447AF-3958-4842-9C29-948990AB9CE1}" presName="Accent" presStyleLbl="parChTrans1D1" presStyleIdx="0" presStyleCnt="1" custLinFactY="-3400000" custLinFactNeighborX="140" custLinFactNeighborY="-3469085"/>
      <dgm:spPr>
        <a:ln>
          <a:solidFill>
            <a:srgbClr val="C00000"/>
          </a:solidFill>
        </a:ln>
      </dgm:spPr>
    </dgm:pt>
  </dgm:ptLst>
  <dgm:cxnLst>
    <dgm:cxn modelId="{FC07A24C-A79D-412B-829E-6B30BACF87AA}" srcId="{615E9EC7-E07F-4955-B005-BEF7D80E887E}" destId="{FB8447AF-3958-4842-9C29-948990AB9CE1}" srcOrd="0" destOrd="0" parTransId="{28AE4629-998C-4534-88D5-2396BDA658BE}" sibTransId="{3E527909-0602-48F8-AF11-6D3C23DC30EA}"/>
    <dgm:cxn modelId="{878FC280-69F1-4B7F-B84A-E5481BE1F5DE}" type="presOf" srcId="{22986A5C-850D-465D-A901-89480A8D0C81}" destId="{801F7B9A-1D6F-460A-BCE0-DA75E8343457}" srcOrd="0" destOrd="0" presId="urn:microsoft.com/office/officeart/2011/layout/TabList"/>
    <dgm:cxn modelId="{1DC7EAC4-4D67-44E3-9C9D-5FD14EB1013D}" type="presOf" srcId="{615E9EC7-E07F-4955-B005-BEF7D80E887E}" destId="{6A1ED157-800A-402A-9A27-CBFB0346E858}" srcOrd="0" destOrd="0" presId="urn:microsoft.com/office/officeart/2011/layout/TabList"/>
    <dgm:cxn modelId="{A57303D6-10D5-49BB-A6AE-065A218D0BD8}" srcId="{FB8447AF-3958-4842-9C29-948990AB9CE1}" destId="{22986A5C-850D-465D-A901-89480A8D0C81}" srcOrd="0" destOrd="0" parTransId="{8BB79DC6-DAFF-48D3-BB79-A2F58770CCA5}" sibTransId="{1C82CF48-01F5-4226-A286-A3934F7D653B}"/>
    <dgm:cxn modelId="{7CCC8AFB-8DAD-4D1B-A89A-FAC655A5F60B}" type="presOf" srcId="{FB8447AF-3958-4842-9C29-948990AB9CE1}" destId="{3F12B321-1932-4126-9C17-7BAEFF197776}" srcOrd="0" destOrd="0" presId="urn:microsoft.com/office/officeart/2011/layout/TabList"/>
    <dgm:cxn modelId="{3CA27311-F576-439D-8500-DB5309406D27}" type="presParOf" srcId="{6A1ED157-800A-402A-9A27-CBFB0346E858}" destId="{1603FFD3-0FD3-463E-AEA8-010E8CFF269A}" srcOrd="0" destOrd="0" presId="urn:microsoft.com/office/officeart/2011/layout/TabList"/>
    <dgm:cxn modelId="{5254C7FF-23EB-4F8C-870E-BD2D3B653797}" type="presParOf" srcId="{1603FFD3-0FD3-463E-AEA8-010E8CFF269A}" destId="{801F7B9A-1D6F-460A-BCE0-DA75E8343457}" srcOrd="0" destOrd="0" presId="urn:microsoft.com/office/officeart/2011/layout/TabList"/>
    <dgm:cxn modelId="{209D0759-040D-4D91-9019-42075E35AAC1}" type="presParOf" srcId="{1603FFD3-0FD3-463E-AEA8-010E8CFF269A}" destId="{3F12B321-1932-4126-9C17-7BAEFF197776}" srcOrd="1" destOrd="0" presId="urn:microsoft.com/office/officeart/2011/layout/TabList"/>
    <dgm:cxn modelId="{76925E29-46F8-4C8B-8D4D-0A272A68F74C}" type="presParOf" srcId="{1603FFD3-0FD3-463E-AEA8-010E8CFF269A}" destId="{910E2275-7F66-45D5-97B8-D986F944B0EA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86C994-4A33-4CBA-9EEA-6DF3778D8FF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3B6F0-3B1C-4F19-BA02-8FD14D0F9F6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Class II Device</a:t>
          </a:r>
        </a:p>
      </dgm:t>
    </dgm:pt>
    <dgm:pt modelId="{0B0A81EB-F88E-4538-BFCD-A1CD5233ED85}" type="parTrans" cxnId="{3BA725BF-5A04-4480-ACA9-B87DC4103D5D}">
      <dgm:prSet/>
      <dgm:spPr/>
      <dgm:t>
        <a:bodyPr/>
        <a:lstStyle/>
        <a:p>
          <a:endParaRPr lang="en-US"/>
        </a:p>
      </dgm:t>
    </dgm:pt>
    <dgm:pt modelId="{C27AB056-E31C-4033-9087-B8C715BADBB0}" type="sibTrans" cxnId="{3BA725BF-5A04-4480-ACA9-B87DC4103D5D}">
      <dgm:prSet/>
      <dgm:spPr/>
      <dgm:t>
        <a:bodyPr/>
        <a:lstStyle/>
        <a:p>
          <a:endParaRPr lang="en-US"/>
        </a:p>
      </dgm:t>
    </dgm:pt>
    <dgm:pt modelId="{47163A3B-5402-4BC5-8BED-E992CCDD4A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Not Implanted</a:t>
          </a:r>
        </a:p>
      </dgm:t>
    </dgm:pt>
    <dgm:pt modelId="{29DCDA1F-66CA-43CC-986F-FA37FAAB3BF7}" type="parTrans" cxnId="{D7F95DF8-DD02-4A15-88D0-1D83082272B8}">
      <dgm:prSet/>
      <dgm:spPr/>
      <dgm:t>
        <a:bodyPr/>
        <a:lstStyle/>
        <a:p>
          <a:endParaRPr lang="en-US"/>
        </a:p>
      </dgm:t>
    </dgm:pt>
    <dgm:pt modelId="{B630E606-C548-4BE3-A785-E41DDBFEDEA7}" type="sibTrans" cxnId="{D7F95DF8-DD02-4A15-88D0-1D83082272B8}">
      <dgm:prSet/>
      <dgm:spPr/>
      <dgm:t>
        <a:bodyPr/>
        <a:lstStyle/>
        <a:p>
          <a:endParaRPr lang="en-US"/>
        </a:p>
      </dgm:t>
    </dgm:pt>
    <dgm:pt modelId="{B950279B-F93C-4168-B10D-4FBF04C77C4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Substantially Equivalent</a:t>
          </a:r>
        </a:p>
      </dgm:t>
    </dgm:pt>
    <dgm:pt modelId="{6139412F-6C53-466E-9F2E-BEB22E39C644}" type="parTrans" cxnId="{77CA5DFD-4FDA-4471-847C-816D161C2DD8}">
      <dgm:prSet/>
      <dgm:spPr/>
      <dgm:t>
        <a:bodyPr/>
        <a:lstStyle/>
        <a:p>
          <a:endParaRPr lang="en-US"/>
        </a:p>
      </dgm:t>
    </dgm:pt>
    <dgm:pt modelId="{D255E8B3-8ABC-4080-8D79-4C60634B2188}" type="sibTrans" cxnId="{77CA5DFD-4FDA-4471-847C-816D161C2DD8}">
      <dgm:prSet/>
      <dgm:spPr/>
      <dgm:t>
        <a:bodyPr/>
        <a:lstStyle/>
        <a:p>
          <a:endParaRPr lang="en-US"/>
        </a:p>
      </dgm:t>
    </dgm:pt>
    <dgm:pt modelId="{51CF723B-A3C0-492B-AEE1-FACB2A181366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Moderate Risk of Harm</a:t>
          </a:r>
        </a:p>
      </dgm:t>
    </dgm:pt>
    <dgm:pt modelId="{10CE79A0-2842-4DD7-8AA5-8539E3C8D936}" type="parTrans" cxnId="{8AA4CAE8-633D-4022-9D88-26803028F5EE}">
      <dgm:prSet/>
      <dgm:spPr/>
      <dgm:t>
        <a:bodyPr/>
        <a:lstStyle/>
        <a:p>
          <a:endParaRPr lang="en-US"/>
        </a:p>
      </dgm:t>
    </dgm:pt>
    <dgm:pt modelId="{9DCAF8D6-57E1-477A-B6F1-4A2C98A4406F}" type="sibTrans" cxnId="{8AA4CAE8-633D-4022-9D88-26803028F5EE}">
      <dgm:prSet/>
      <dgm:spPr/>
      <dgm:t>
        <a:bodyPr/>
        <a:lstStyle/>
        <a:p>
          <a:endParaRPr lang="en-US"/>
        </a:p>
      </dgm:t>
    </dgm:pt>
    <dgm:pt modelId="{4CB128E1-D874-4A11-B14E-9EBF309D5C92}" type="pres">
      <dgm:prSet presAssocID="{0A86C994-4A33-4CBA-9EEA-6DF3778D8FF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2AA695E-079F-4763-BADA-F162AC2DE136}" type="pres">
      <dgm:prSet presAssocID="{1B83B6F0-3B1C-4F19-BA02-8FD14D0F9F64}" presName="root" presStyleCnt="0">
        <dgm:presLayoutVars>
          <dgm:chMax/>
          <dgm:chPref val="4"/>
        </dgm:presLayoutVars>
      </dgm:prSet>
      <dgm:spPr/>
    </dgm:pt>
    <dgm:pt modelId="{15FC85E4-C959-4EAE-950C-9D4C52D7B832}" type="pres">
      <dgm:prSet presAssocID="{1B83B6F0-3B1C-4F19-BA02-8FD14D0F9F64}" presName="rootComposite" presStyleCnt="0">
        <dgm:presLayoutVars/>
      </dgm:prSet>
      <dgm:spPr/>
    </dgm:pt>
    <dgm:pt modelId="{D6C323AE-7C83-4D39-90DB-286D9E46E5A8}" type="pres">
      <dgm:prSet presAssocID="{1B83B6F0-3B1C-4F19-BA02-8FD14D0F9F64}" presName="rootText" presStyleLbl="node0" presStyleIdx="0" presStyleCnt="1">
        <dgm:presLayoutVars>
          <dgm:chMax/>
          <dgm:chPref val="4"/>
        </dgm:presLayoutVars>
      </dgm:prSet>
      <dgm:spPr/>
    </dgm:pt>
    <dgm:pt modelId="{FF17D7F1-1FD5-4C6A-83E5-DD39676E2605}" type="pres">
      <dgm:prSet presAssocID="{1B83B6F0-3B1C-4F19-BA02-8FD14D0F9F64}" presName="childShape" presStyleCnt="0">
        <dgm:presLayoutVars>
          <dgm:chMax val="0"/>
          <dgm:chPref val="0"/>
        </dgm:presLayoutVars>
      </dgm:prSet>
      <dgm:spPr/>
    </dgm:pt>
    <dgm:pt modelId="{7FDF5FF9-771D-4895-BCAF-035F263142F9}" type="pres">
      <dgm:prSet presAssocID="{47163A3B-5402-4BC5-8BED-E992CCDD4ACE}" presName="childComposite" presStyleCnt="0">
        <dgm:presLayoutVars>
          <dgm:chMax val="0"/>
          <dgm:chPref val="0"/>
        </dgm:presLayoutVars>
      </dgm:prSet>
      <dgm:spPr/>
    </dgm:pt>
    <dgm:pt modelId="{123AB5D8-5456-4CD0-BB80-CB05ACD10C30}" type="pres">
      <dgm:prSet presAssocID="{47163A3B-5402-4BC5-8BED-E992CCDD4ACE}" presName="Image" presStyleLbl="node1" presStyleIdx="0" presStyleCnt="3"/>
      <dgm:spPr>
        <a:solidFill>
          <a:srgbClr val="C00000"/>
        </a:solidFill>
      </dgm:spPr>
    </dgm:pt>
    <dgm:pt modelId="{8AF35115-142D-4737-A7AE-1416D99FAB44}" type="pres">
      <dgm:prSet presAssocID="{47163A3B-5402-4BC5-8BED-E992CCDD4ACE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FF61AC80-1C7A-4081-8EF2-34AB0787F5F1}" type="pres">
      <dgm:prSet presAssocID="{B950279B-F93C-4168-B10D-4FBF04C77C49}" presName="childComposite" presStyleCnt="0">
        <dgm:presLayoutVars>
          <dgm:chMax val="0"/>
          <dgm:chPref val="0"/>
        </dgm:presLayoutVars>
      </dgm:prSet>
      <dgm:spPr/>
    </dgm:pt>
    <dgm:pt modelId="{BD8593E5-99C1-403A-9E39-4084B20FAE33}" type="pres">
      <dgm:prSet presAssocID="{B950279B-F93C-4168-B10D-4FBF04C77C49}" presName="Image" presStyleLbl="node1" presStyleIdx="1" presStyleCnt="3"/>
      <dgm:spPr>
        <a:solidFill>
          <a:srgbClr val="C00000"/>
        </a:solidFill>
      </dgm:spPr>
    </dgm:pt>
    <dgm:pt modelId="{A3AB6F96-03BE-42B1-96A8-5FCD87A67180}" type="pres">
      <dgm:prSet presAssocID="{B950279B-F93C-4168-B10D-4FBF04C77C4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859AF6DC-EBC5-48AA-B789-28FE40DA9C3A}" type="pres">
      <dgm:prSet presAssocID="{51CF723B-A3C0-492B-AEE1-FACB2A181366}" presName="childComposite" presStyleCnt="0">
        <dgm:presLayoutVars>
          <dgm:chMax val="0"/>
          <dgm:chPref val="0"/>
        </dgm:presLayoutVars>
      </dgm:prSet>
      <dgm:spPr/>
    </dgm:pt>
    <dgm:pt modelId="{957457D4-CCC1-4B4B-AF5C-E71E7079F7E1}" type="pres">
      <dgm:prSet presAssocID="{51CF723B-A3C0-492B-AEE1-FACB2A181366}" presName="Image" presStyleLbl="node1" presStyleIdx="2" presStyleCnt="3"/>
      <dgm:spPr>
        <a:solidFill>
          <a:srgbClr val="C00000"/>
        </a:solidFill>
      </dgm:spPr>
    </dgm:pt>
    <dgm:pt modelId="{175FD9C6-8FED-4397-9C27-26F998F86C88}" type="pres">
      <dgm:prSet presAssocID="{51CF723B-A3C0-492B-AEE1-FACB2A181366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53D5A56-10F2-4AFD-B745-E242B6435509}" type="presOf" srcId="{B950279B-F93C-4168-B10D-4FBF04C77C49}" destId="{A3AB6F96-03BE-42B1-96A8-5FCD87A67180}" srcOrd="0" destOrd="0" presId="urn:microsoft.com/office/officeart/2008/layout/PictureAccentList"/>
    <dgm:cxn modelId="{B6A6699A-92F0-4E3B-B429-7701350AE243}" type="presOf" srcId="{0A86C994-4A33-4CBA-9EEA-6DF3778D8FF7}" destId="{4CB128E1-D874-4A11-B14E-9EBF309D5C92}" srcOrd="0" destOrd="0" presId="urn:microsoft.com/office/officeart/2008/layout/PictureAccentList"/>
    <dgm:cxn modelId="{3BA725BF-5A04-4480-ACA9-B87DC4103D5D}" srcId="{0A86C994-4A33-4CBA-9EEA-6DF3778D8FF7}" destId="{1B83B6F0-3B1C-4F19-BA02-8FD14D0F9F64}" srcOrd="0" destOrd="0" parTransId="{0B0A81EB-F88E-4538-BFCD-A1CD5233ED85}" sibTransId="{C27AB056-E31C-4033-9087-B8C715BADBB0}"/>
    <dgm:cxn modelId="{69C53FCE-6C38-43BC-BA31-2AFDE1EA3D1E}" type="presOf" srcId="{51CF723B-A3C0-492B-AEE1-FACB2A181366}" destId="{175FD9C6-8FED-4397-9C27-26F998F86C88}" srcOrd="0" destOrd="0" presId="urn:microsoft.com/office/officeart/2008/layout/PictureAccentList"/>
    <dgm:cxn modelId="{D980D4E5-ECC3-48A4-B7FB-99D6C76011F4}" type="presOf" srcId="{1B83B6F0-3B1C-4F19-BA02-8FD14D0F9F64}" destId="{D6C323AE-7C83-4D39-90DB-286D9E46E5A8}" srcOrd="0" destOrd="0" presId="urn:microsoft.com/office/officeart/2008/layout/PictureAccentList"/>
    <dgm:cxn modelId="{8AA4CAE8-633D-4022-9D88-26803028F5EE}" srcId="{1B83B6F0-3B1C-4F19-BA02-8FD14D0F9F64}" destId="{51CF723B-A3C0-492B-AEE1-FACB2A181366}" srcOrd="2" destOrd="0" parTransId="{10CE79A0-2842-4DD7-8AA5-8539E3C8D936}" sibTransId="{9DCAF8D6-57E1-477A-B6F1-4A2C98A4406F}"/>
    <dgm:cxn modelId="{BF1320E9-FD45-4B99-B10C-015C58DEC8A0}" type="presOf" srcId="{47163A3B-5402-4BC5-8BED-E992CCDD4ACE}" destId="{8AF35115-142D-4737-A7AE-1416D99FAB44}" srcOrd="0" destOrd="0" presId="urn:microsoft.com/office/officeart/2008/layout/PictureAccentList"/>
    <dgm:cxn modelId="{D7F95DF8-DD02-4A15-88D0-1D83082272B8}" srcId="{1B83B6F0-3B1C-4F19-BA02-8FD14D0F9F64}" destId="{47163A3B-5402-4BC5-8BED-E992CCDD4ACE}" srcOrd="0" destOrd="0" parTransId="{29DCDA1F-66CA-43CC-986F-FA37FAAB3BF7}" sibTransId="{B630E606-C548-4BE3-A785-E41DDBFEDEA7}"/>
    <dgm:cxn modelId="{77CA5DFD-4FDA-4471-847C-816D161C2DD8}" srcId="{1B83B6F0-3B1C-4F19-BA02-8FD14D0F9F64}" destId="{B950279B-F93C-4168-B10D-4FBF04C77C49}" srcOrd="1" destOrd="0" parTransId="{6139412F-6C53-466E-9F2E-BEB22E39C644}" sibTransId="{D255E8B3-8ABC-4080-8D79-4C60634B2188}"/>
    <dgm:cxn modelId="{7AB64E60-38A5-4C5B-8178-6C3D7A4B235E}" type="presParOf" srcId="{4CB128E1-D874-4A11-B14E-9EBF309D5C92}" destId="{A2AA695E-079F-4763-BADA-F162AC2DE136}" srcOrd="0" destOrd="0" presId="urn:microsoft.com/office/officeart/2008/layout/PictureAccentList"/>
    <dgm:cxn modelId="{90F0C3DC-DFAA-4290-8E50-B8D71D6235D0}" type="presParOf" srcId="{A2AA695E-079F-4763-BADA-F162AC2DE136}" destId="{15FC85E4-C959-4EAE-950C-9D4C52D7B832}" srcOrd="0" destOrd="0" presId="urn:microsoft.com/office/officeart/2008/layout/PictureAccentList"/>
    <dgm:cxn modelId="{F7FD85D9-856A-4C85-B4A0-5FBED748014F}" type="presParOf" srcId="{15FC85E4-C959-4EAE-950C-9D4C52D7B832}" destId="{D6C323AE-7C83-4D39-90DB-286D9E46E5A8}" srcOrd="0" destOrd="0" presId="urn:microsoft.com/office/officeart/2008/layout/PictureAccentList"/>
    <dgm:cxn modelId="{F6FFE51F-4F96-44C1-8560-C3D7085800B4}" type="presParOf" srcId="{A2AA695E-079F-4763-BADA-F162AC2DE136}" destId="{FF17D7F1-1FD5-4C6A-83E5-DD39676E2605}" srcOrd="1" destOrd="0" presId="urn:microsoft.com/office/officeart/2008/layout/PictureAccentList"/>
    <dgm:cxn modelId="{C1BCC40E-2933-4965-B656-E91C2B6FEC53}" type="presParOf" srcId="{FF17D7F1-1FD5-4C6A-83E5-DD39676E2605}" destId="{7FDF5FF9-771D-4895-BCAF-035F263142F9}" srcOrd="0" destOrd="0" presId="urn:microsoft.com/office/officeart/2008/layout/PictureAccentList"/>
    <dgm:cxn modelId="{0819803C-77BD-4B17-A05F-160126323AB1}" type="presParOf" srcId="{7FDF5FF9-771D-4895-BCAF-035F263142F9}" destId="{123AB5D8-5456-4CD0-BB80-CB05ACD10C30}" srcOrd="0" destOrd="0" presId="urn:microsoft.com/office/officeart/2008/layout/PictureAccentList"/>
    <dgm:cxn modelId="{DBA183C5-40C9-40BD-A9E3-3A5F934DB6E8}" type="presParOf" srcId="{7FDF5FF9-771D-4895-BCAF-035F263142F9}" destId="{8AF35115-142D-4737-A7AE-1416D99FAB44}" srcOrd="1" destOrd="0" presId="urn:microsoft.com/office/officeart/2008/layout/PictureAccentList"/>
    <dgm:cxn modelId="{2C69FBC9-24B0-4875-9733-0FE73E077980}" type="presParOf" srcId="{FF17D7F1-1FD5-4C6A-83E5-DD39676E2605}" destId="{FF61AC80-1C7A-4081-8EF2-34AB0787F5F1}" srcOrd="1" destOrd="0" presId="urn:microsoft.com/office/officeart/2008/layout/PictureAccentList"/>
    <dgm:cxn modelId="{F783D138-C4BD-4F40-8E98-F3094DCA78F2}" type="presParOf" srcId="{FF61AC80-1C7A-4081-8EF2-34AB0787F5F1}" destId="{BD8593E5-99C1-403A-9E39-4084B20FAE33}" srcOrd="0" destOrd="0" presId="urn:microsoft.com/office/officeart/2008/layout/PictureAccentList"/>
    <dgm:cxn modelId="{74D1AFDF-EF03-4A81-A2D7-51A31DB77DE6}" type="presParOf" srcId="{FF61AC80-1C7A-4081-8EF2-34AB0787F5F1}" destId="{A3AB6F96-03BE-42B1-96A8-5FCD87A67180}" srcOrd="1" destOrd="0" presId="urn:microsoft.com/office/officeart/2008/layout/PictureAccentList"/>
    <dgm:cxn modelId="{A3C88E4F-363E-487A-AEA8-2535C5C7E99A}" type="presParOf" srcId="{FF17D7F1-1FD5-4C6A-83E5-DD39676E2605}" destId="{859AF6DC-EBC5-48AA-B789-28FE40DA9C3A}" srcOrd="2" destOrd="0" presId="urn:microsoft.com/office/officeart/2008/layout/PictureAccentList"/>
    <dgm:cxn modelId="{623FC76A-970F-49E7-BBA7-6236213291EF}" type="presParOf" srcId="{859AF6DC-EBC5-48AA-B789-28FE40DA9C3A}" destId="{957457D4-CCC1-4B4B-AF5C-E71E7079F7E1}" srcOrd="0" destOrd="0" presId="urn:microsoft.com/office/officeart/2008/layout/PictureAccentList"/>
    <dgm:cxn modelId="{73021C39-B0AD-408F-AFB8-3FFA40BD1FF7}" type="presParOf" srcId="{859AF6DC-EBC5-48AA-B789-28FE40DA9C3A}" destId="{175FD9C6-8FED-4397-9C27-26F998F86C8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86C994-4A33-4CBA-9EEA-6DF3778D8FF7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83B6F0-3B1C-4F19-BA02-8FD14D0F9F6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Substantial Equivalence</a:t>
          </a:r>
        </a:p>
      </dgm:t>
    </dgm:pt>
    <dgm:pt modelId="{0B0A81EB-F88E-4538-BFCD-A1CD5233ED85}" type="parTrans" cxnId="{3BA725BF-5A04-4480-ACA9-B87DC4103D5D}">
      <dgm:prSet/>
      <dgm:spPr/>
      <dgm:t>
        <a:bodyPr/>
        <a:lstStyle/>
        <a:p>
          <a:endParaRPr lang="en-US"/>
        </a:p>
      </dgm:t>
    </dgm:pt>
    <dgm:pt modelId="{C27AB056-E31C-4033-9087-B8C715BADBB0}" type="sibTrans" cxnId="{3BA725BF-5A04-4480-ACA9-B87DC4103D5D}">
      <dgm:prSet/>
      <dgm:spPr/>
      <dgm:t>
        <a:bodyPr/>
        <a:lstStyle/>
        <a:p>
          <a:endParaRPr lang="en-US"/>
        </a:p>
      </dgm:t>
    </dgm:pt>
    <dgm:pt modelId="{B6541EE4-013A-4A0E-B0B5-4174F2DFE97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Same Intended Use</a:t>
          </a:r>
        </a:p>
      </dgm:t>
    </dgm:pt>
    <dgm:pt modelId="{96C4122C-A73D-4182-9482-82E25653286B}" type="parTrans" cxnId="{4E61868B-AF74-4A6D-9098-90011A0BA7BC}">
      <dgm:prSet/>
      <dgm:spPr/>
      <dgm:t>
        <a:bodyPr/>
        <a:lstStyle/>
        <a:p>
          <a:endParaRPr lang="en-US"/>
        </a:p>
      </dgm:t>
    </dgm:pt>
    <dgm:pt modelId="{56AF26FD-A531-416A-A50E-E2A79348E558}" type="sibTrans" cxnId="{4E61868B-AF74-4A6D-9098-90011A0BA7BC}">
      <dgm:prSet/>
      <dgm:spPr/>
      <dgm:t>
        <a:bodyPr/>
        <a:lstStyle/>
        <a:p>
          <a:endParaRPr lang="en-US"/>
        </a:p>
      </dgm:t>
    </dgm:pt>
    <dgm:pt modelId="{47163A3B-5402-4BC5-8BED-E992CCDD4AC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Same Technological Characteristics</a:t>
          </a:r>
        </a:p>
      </dgm:t>
    </dgm:pt>
    <dgm:pt modelId="{29DCDA1F-66CA-43CC-986F-FA37FAAB3BF7}" type="parTrans" cxnId="{D7F95DF8-DD02-4A15-88D0-1D83082272B8}">
      <dgm:prSet/>
      <dgm:spPr/>
      <dgm:t>
        <a:bodyPr/>
        <a:lstStyle/>
        <a:p>
          <a:endParaRPr lang="en-US"/>
        </a:p>
      </dgm:t>
    </dgm:pt>
    <dgm:pt modelId="{B630E606-C548-4BE3-A785-E41DDBFEDEA7}" type="sibTrans" cxnId="{D7F95DF8-DD02-4A15-88D0-1D83082272B8}">
      <dgm:prSet/>
      <dgm:spPr/>
      <dgm:t>
        <a:bodyPr/>
        <a:lstStyle/>
        <a:p>
          <a:endParaRPr lang="en-US"/>
        </a:p>
      </dgm:t>
    </dgm:pt>
    <dgm:pt modelId="{4CB128E1-D874-4A11-B14E-9EBF309D5C92}" type="pres">
      <dgm:prSet presAssocID="{0A86C994-4A33-4CBA-9EEA-6DF3778D8FF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2AA695E-079F-4763-BADA-F162AC2DE136}" type="pres">
      <dgm:prSet presAssocID="{1B83B6F0-3B1C-4F19-BA02-8FD14D0F9F64}" presName="root" presStyleCnt="0">
        <dgm:presLayoutVars>
          <dgm:chMax/>
          <dgm:chPref val="4"/>
        </dgm:presLayoutVars>
      </dgm:prSet>
      <dgm:spPr/>
    </dgm:pt>
    <dgm:pt modelId="{15FC85E4-C959-4EAE-950C-9D4C52D7B832}" type="pres">
      <dgm:prSet presAssocID="{1B83B6F0-3B1C-4F19-BA02-8FD14D0F9F64}" presName="rootComposite" presStyleCnt="0">
        <dgm:presLayoutVars/>
      </dgm:prSet>
      <dgm:spPr/>
    </dgm:pt>
    <dgm:pt modelId="{D6C323AE-7C83-4D39-90DB-286D9E46E5A8}" type="pres">
      <dgm:prSet presAssocID="{1B83B6F0-3B1C-4F19-BA02-8FD14D0F9F64}" presName="rootText" presStyleLbl="node0" presStyleIdx="0" presStyleCnt="1">
        <dgm:presLayoutVars>
          <dgm:chMax/>
          <dgm:chPref val="4"/>
        </dgm:presLayoutVars>
      </dgm:prSet>
      <dgm:spPr/>
    </dgm:pt>
    <dgm:pt modelId="{FF17D7F1-1FD5-4C6A-83E5-DD39676E2605}" type="pres">
      <dgm:prSet presAssocID="{1B83B6F0-3B1C-4F19-BA02-8FD14D0F9F64}" presName="childShape" presStyleCnt="0">
        <dgm:presLayoutVars>
          <dgm:chMax val="0"/>
          <dgm:chPref val="0"/>
        </dgm:presLayoutVars>
      </dgm:prSet>
      <dgm:spPr/>
    </dgm:pt>
    <dgm:pt modelId="{7626D1DD-28EF-45FB-8B8C-8D79FE3B285E}" type="pres">
      <dgm:prSet presAssocID="{B6541EE4-013A-4A0E-B0B5-4174F2DFE972}" presName="childComposite" presStyleCnt="0">
        <dgm:presLayoutVars>
          <dgm:chMax val="0"/>
          <dgm:chPref val="0"/>
        </dgm:presLayoutVars>
      </dgm:prSet>
      <dgm:spPr/>
    </dgm:pt>
    <dgm:pt modelId="{7C0C855F-6FB5-4E95-9C19-81B6499DB3A7}" type="pres">
      <dgm:prSet presAssocID="{B6541EE4-013A-4A0E-B0B5-4174F2DFE972}" presName="Image" presStyleLbl="node1" presStyleIdx="0" presStyleCnt="2"/>
      <dgm:spPr>
        <a:solidFill>
          <a:srgbClr val="C00000"/>
        </a:solidFill>
      </dgm:spPr>
    </dgm:pt>
    <dgm:pt modelId="{A499385D-3165-4FDD-ACEF-59A78F47403E}" type="pres">
      <dgm:prSet presAssocID="{B6541EE4-013A-4A0E-B0B5-4174F2DFE97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7FDF5FF9-771D-4895-BCAF-035F263142F9}" type="pres">
      <dgm:prSet presAssocID="{47163A3B-5402-4BC5-8BED-E992CCDD4ACE}" presName="childComposite" presStyleCnt="0">
        <dgm:presLayoutVars>
          <dgm:chMax val="0"/>
          <dgm:chPref val="0"/>
        </dgm:presLayoutVars>
      </dgm:prSet>
      <dgm:spPr/>
    </dgm:pt>
    <dgm:pt modelId="{123AB5D8-5456-4CD0-BB80-CB05ACD10C30}" type="pres">
      <dgm:prSet presAssocID="{47163A3B-5402-4BC5-8BED-E992CCDD4ACE}" presName="Image" presStyleLbl="node1" presStyleIdx="1" presStyleCnt="2"/>
      <dgm:spPr>
        <a:solidFill>
          <a:srgbClr val="C00000"/>
        </a:solidFill>
      </dgm:spPr>
    </dgm:pt>
    <dgm:pt modelId="{8AF35115-142D-4737-A7AE-1416D99FAB44}" type="pres">
      <dgm:prSet presAssocID="{47163A3B-5402-4BC5-8BED-E992CCDD4AC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4E61868B-AF74-4A6D-9098-90011A0BA7BC}" srcId="{1B83B6F0-3B1C-4F19-BA02-8FD14D0F9F64}" destId="{B6541EE4-013A-4A0E-B0B5-4174F2DFE972}" srcOrd="0" destOrd="0" parTransId="{96C4122C-A73D-4182-9482-82E25653286B}" sibTransId="{56AF26FD-A531-416A-A50E-E2A79348E558}"/>
    <dgm:cxn modelId="{B6A6699A-92F0-4E3B-B429-7701350AE243}" type="presOf" srcId="{0A86C994-4A33-4CBA-9EEA-6DF3778D8FF7}" destId="{4CB128E1-D874-4A11-B14E-9EBF309D5C92}" srcOrd="0" destOrd="0" presId="urn:microsoft.com/office/officeart/2008/layout/PictureAccentList"/>
    <dgm:cxn modelId="{3BA725BF-5A04-4480-ACA9-B87DC4103D5D}" srcId="{0A86C994-4A33-4CBA-9EEA-6DF3778D8FF7}" destId="{1B83B6F0-3B1C-4F19-BA02-8FD14D0F9F64}" srcOrd="0" destOrd="0" parTransId="{0B0A81EB-F88E-4538-BFCD-A1CD5233ED85}" sibTransId="{C27AB056-E31C-4033-9087-B8C715BADBB0}"/>
    <dgm:cxn modelId="{8EB1DFCA-ECFF-404D-B97C-78226767F1DD}" type="presOf" srcId="{B6541EE4-013A-4A0E-B0B5-4174F2DFE972}" destId="{A499385D-3165-4FDD-ACEF-59A78F47403E}" srcOrd="0" destOrd="0" presId="urn:microsoft.com/office/officeart/2008/layout/PictureAccentList"/>
    <dgm:cxn modelId="{D980D4E5-ECC3-48A4-B7FB-99D6C76011F4}" type="presOf" srcId="{1B83B6F0-3B1C-4F19-BA02-8FD14D0F9F64}" destId="{D6C323AE-7C83-4D39-90DB-286D9E46E5A8}" srcOrd="0" destOrd="0" presId="urn:microsoft.com/office/officeart/2008/layout/PictureAccentList"/>
    <dgm:cxn modelId="{BF1320E9-FD45-4B99-B10C-015C58DEC8A0}" type="presOf" srcId="{47163A3B-5402-4BC5-8BED-E992CCDD4ACE}" destId="{8AF35115-142D-4737-A7AE-1416D99FAB44}" srcOrd="0" destOrd="0" presId="urn:microsoft.com/office/officeart/2008/layout/PictureAccentList"/>
    <dgm:cxn modelId="{D7F95DF8-DD02-4A15-88D0-1D83082272B8}" srcId="{1B83B6F0-3B1C-4F19-BA02-8FD14D0F9F64}" destId="{47163A3B-5402-4BC5-8BED-E992CCDD4ACE}" srcOrd="1" destOrd="0" parTransId="{29DCDA1F-66CA-43CC-986F-FA37FAAB3BF7}" sibTransId="{B630E606-C548-4BE3-A785-E41DDBFEDEA7}"/>
    <dgm:cxn modelId="{7AB64E60-38A5-4C5B-8178-6C3D7A4B235E}" type="presParOf" srcId="{4CB128E1-D874-4A11-B14E-9EBF309D5C92}" destId="{A2AA695E-079F-4763-BADA-F162AC2DE136}" srcOrd="0" destOrd="0" presId="urn:microsoft.com/office/officeart/2008/layout/PictureAccentList"/>
    <dgm:cxn modelId="{90F0C3DC-DFAA-4290-8E50-B8D71D6235D0}" type="presParOf" srcId="{A2AA695E-079F-4763-BADA-F162AC2DE136}" destId="{15FC85E4-C959-4EAE-950C-9D4C52D7B832}" srcOrd="0" destOrd="0" presId="urn:microsoft.com/office/officeart/2008/layout/PictureAccentList"/>
    <dgm:cxn modelId="{F7FD85D9-856A-4C85-B4A0-5FBED748014F}" type="presParOf" srcId="{15FC85E4-C959-4EAE-950C-9D4C52D7B832}" destId="{D6C323AE-7C83-4D39-90DB-286D9E46E5A8}" srcOrd="0" destOrd="0" presId="urn:microsoft.com/office/officeart/2008/layout/PictureAccentList"/>
    <dgm:cxn modelId="{F6FFE51F-4F96-44C1-8560-C3D7085800B4}" type="presParOf" srcId="{A2AA695E-079F-4763-BADA-F162AC2DE136}" destId="{FF17D7F1-1FD5-4C6A-83E5-DD39676E2605}" srcOrd="1" destOrd="0" presId="urn:microsoft.com/office/officeart/2008/layout/PictureAccentList"/>
    <dgm:cxn modelId="{CA8DCB16-6A30-41C0-B900-DC583F9C68E6}" type="presParOf" srcId="{FF17D7F1-1FD5-4C6A-83E5-DD39676E2605}" destId="{7626D1DD-28EF-45FB-8B8C-8D79FE3B285E}" srcOrd="0" destOrd="0" presId="urn:microsoft.com/office/officeart/2008/layout/PictureAccentList"/>
    <dgm:cxn modelId="{70F17945-9C26-4BC7-8E67-59B79BE0FF2B}" type="presParOf" srcId="{7626D1DD-28EF-45FB-8B8C-8D79FE3B285E}" destId="{7C0C855F-6FB5-4E95-9C19-81B6499DB3A7}" srcOrd="0" destOrd="0" presId="urn:microsoft.com/office/officeart/2008/layout/PictureAccentList"/>
    <dgm:cxn modelId="{F292BAE3-4763-45D9-BA73-2D1CD5C7DC5D}" type="presParOf" srcId="{7626D1DD-28EF-45FB-8B8C-8D79FE3B285E}" destId="{A499385D-3165-4FDD-ACEF-59A78F47403E}" srcOrd="1" destOrd="0" presId="urn:microsoft.com/office/officeart/2008/layout/PictureAccentList"/>
    <dgm:cxn modelId="{C1BCC40E-2933-4965-B656-E91C2B6FEC53}" type="presParOf" srcId="{FF17D7F1-1FD5-4C6A-83E5-DD39676E2605}" destId="{7FDF5FF9-771D-4895-BCAF-035F263142F9}" srcOrd="1" destOrd="0" presId="urn:microsoft.com/office/officeart/2008/layout/PictureAccentList"/>
    <dgm:cxn modelId="{0819803C-77BD-4B17-A05F-160126323AB1}" type="presParOf" srcId="{7FDF5FF9-771D-4895-BCAF-035F263142F9}" destId="{123AB5D8-5456-4CD0-BB80-CB05ACD10C30}" srcOrd="0" destOrd="0" presId="urn:microsoft.com/office/officeart/2008/layout/PictureAccentList"/>
    <dgm:cxn modelId="{DBA183C5-40C9-40BD-A9E3-3A5F934DB6E8}" type="presParOf" srcId="{7FDF5FF9-771D-4895-BCAF-035F263142F9}" destId="{8AF35115-142D-4737-A7AE-1416D99FAB4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4F89B-4244-4DAA-A184-2E2727DD421F}">
      <dsp:nvSpPr>
        <dsp:cNvPr id="0" name=""/>
        <dsp:cNvSpPr/>
      </dsp:nvSpPr>
      <dsp:spPr>
        <a:xfrm>
          <a:off x="0" y="0"/>
          <a:ext cx="6269560" cy="860107"/>
        </a:xfrm>
        <a:prstGeom prst="roundRect">
          <a:avLst>
            <a:gd name="adj" fmla="val 10000"/>
          </a:avLst>
        </a:prstGeom>
        <a:solidFill>
          <a:srgbClr val="C41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Project Changes</a:t>
          </a:r>
        </a:p>
      </dsp:txBody>
      <dsp:txXfrm>
        <a:off x="25192" y="25192"/>
        <a:ext cx="5240804" cy="809723"/>
      </dsp:txXfrm>
    </dsp:sp>
    <dsp:sp modelId="{B1086180-A460-438D-A9DB-87F00BEDE40F}">
      <dsp:nvSpPr>
        <dsp:cNvPr id="0" name=""/>
        <dsp:cNvSpPr/>
      </dsp:nvSpPr>
      <dsp:spPr>
        <a:xfrm>
          <a:off x="468181" y="979566"/>
          <a:ext cx="6269560" cy="860107"/>
        </a:xfrm>
        <a:prstGeom prst="roundRect">
          <a:avLst>
            <a:gd name="adj" fmla="val 10000"/>
          </a:avLst>
        </a:prstGeom>
        <a:solidFill>
          <a:srgbClr val="C41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Verification Plan</a:t>
          </a:r>
        </a:p>
      </dsp:txBody>
      <dsp:txXfrm>
        <a:off x="493373" y="1004758"/>
        <a:ext cx="5191925" cy="809723"/>
      </dsp:txXfrm>
    </dsp:sp>
    <dsp:sp modelId="{127F3C4D-AE9D-4501-9023-97BE4777CCEB}">
      <dsp:nvSpPr>
        <dsp:cNvPr id="0" name=""/>
        <dsp:cNvSpPr/>
      </dsp:nvSpPr>
      <dsp:spPr>
        <a:xfrm>
          <a:off x="936363" y="1959133"/>
          <a:ext cx="6269560" cy="860107"/>
        </a:xfrm>
        <a:prstGeom prst="roundRect">
          <a:avLst>
            <a:gd name="adj" fmla="val 10000"/>
          </a:avLst>
        </a:prstGeom>
        <a:solidFill>
          <a:srgbClr val="C41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Validation Plan</a:t>
          </a:r>
        </a:p>
      </dsp:txBody>
      <dsp:txXfrm>
        <a:off x="961555" y="1984325"/>
        <a:ext cx="5191925" cy="809723"/>
      </dsp:txXfrm>
    </dsp:sp>
    <dsp:sp modelId="{73F03C22-2FDA-400E-8FA8-857D240FC827}">
      <dsp:nvSpPr>
        <dsp:cNvPr id="0" name=""/>
        <dsp:cNvSpPr/>
      </dsp:nvSpPr>
      <dsp:spPr>
        <a:xfrm>
          <a:off x="1404544" y="2938700"/>
          <a:ext cx="6269560" cy="860107"/>
        </a:xfrm>
        <a:prstGeom prst="roundRect">
          <a:avLst>
            <a:gd name="adj" fmla="val 10000"/>
          </a:avLst>
        </a:prstGeom>
        <a:solidFill>
          <a:srgbClr val="C41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FDA Process</a:t>
          </a:r>
        </a:p>
      </dsp:txBody>
      <dsp:txXfrm>
        <a:off x="1429736" y="2963892"/>
        <a:ext cx="5191925" cy="809723"/>
      </dsp:txXfrm>
    </dsp:sp>
    <dsp:sp modelId="{C95BF907-3190-4A2C-945C-25960A1C5700}">
      <dsp:nvSpPr>
        <dsp:cNvPr id="0" name=""/>
        <dsp:cNvSpPr/>
      </dsp:nvSpPr>
      <dsp:spPr>
        <a:xfrm>
          <a:off x="1872726" y="3918267"/>
          <a:ext cx="6269560" cy="860107"/>
        </a:xfrm>
        <a:prstGeom prst="roundRect">
          <a:avLst>
            <a:gd name="adj" fmla="val 10000"/>
          </a:avLst>
        </a:prstGeom>
        <a:solidFill>
          <a:srgbClr val="C410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Proof-of-Concept</a:t>
          </a:r>
        </a:p>
      </dsp:txBody>
      <dsp:txXfrm>
        <a:off x="1897918" y="3943459"/>
        <a:ext cx="5191925" cy="809723"/>
      </dsp:txXfrm>
    </dsp:sp>
    <dsp:sp modelId="{B5464B27-EA44-4D4A-B26B-6EE471ED46B4}">
      <dsp:nvSpPr>
        <dsp:cNvPr id="0" name=""/>
        <dsp:cNvSpPr/>
      </dsp:nvSpPr>
      <dsp:spPr>
        <a:xfrm>
          <a:off x="5710491" y="628356"/>
          <a:ext cx="559069" cy="559069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836282" y="628356"/>
        <a:ext cx="307487" cy="420699"/>
      </dsp:txXfrm>
    </dsp:sp>
    <dsp:sp modelId="{BFDF32B9-3236-4857-B889-CF718227F6FB}">
      <dsp:nvSpPr>
        <dsp:cNvPr id="0" name=""/>
        <dsp:cNvSpPr/>
      </dsp:nvSpPr>
      <dsp:spPr>
        <a:xfrm>
          <a:off x="6178672" y="1607923"/>
          <a:ext cx="559069" cy="559069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304463" y="1607923"/>
        <a:ext cx="307487" cy="420699"/>
      </dsp:txXfrm>
    </dsp:sp>
    <dsp:sp modelId="{9BF5FB08-6924-47B0-A5BE-555878DA24D2}">
      <dsp:nvSpPr>
        <dsp:cNvPr id="0" name=""/>
        <dsp:cNvSpPr/>
      </dsp:nvSpPr>
      <dsp:spPr>
        <a:xfrm>
          <a:off x="6646854" y="2573154"/>
          <a:ext cx="559069" cy="559069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772645" y="2573154"/>
        <a:ext cx="307487" cy="420699"/>
      </dsp:txXfrm>
    </dsp:sp>
    <dsp:sp modelId="{B7836941-CAF5-4931-AFFF-6A118A8AB1D1}">
      <dsp:nvSpPr>
        <dsp:cNvPr id="0" name=""/>
        <dsp:cNvSpPr/>
      </dsp:nvSpPr>
      <dsp:spPr>
        <a:xfrm>
          <a:off x="7115035" y="3562278"/>
          <a:ext cx="559069" cy="559069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7240826" y="3562278"/>
        <a:ext cx="307487" cy="420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40FAF-2C71-45AC-AEA0-62EB9415F91D}">
      <dsp:nvSpPr>
        <dsp:cNvPr id="0" name=""/>
        <dsp:cNvSpPr/>
      </dsp:nvSpPr>
      <dsp:spPr>
        <a:xfrm>
          <a:off x="2585774" y="49"/>
          <a:ext cx="924451" cy="198239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ICP</a:t>
          </a:r>
        </a:p>
      </dsp:txBody>
      <dsp:txXfrm>
        <a:off x="2585774" y="49"/>
        <a:ext cx="924451" cy="1982390"/>
      </dsp:txXfrm>
    </dsp:sp>
    <dsp:sp modelId="{011A0036-9F3F-447B-8D74-061E360842B5}">
      <dsp:nvSpPr>
        <dsp:cNvPr id="0" name=""/>
        <dsp:cNvSpPr/>
      </dsp:nvSpPr>
      <dsp:spPr>
        <a:xfrm>
          <a:off x="2564250" y="2081559"/>
          <a:ext cx="967500" cy="198239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1/min</a:t>
          </a:r>
        </a:p>
      </dsp:txBody>
      <dsp:txXfrm>
        <a:off x="2564250" y="2081559"/>
        <a:ext cx="967500" cy="1982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40FAF-2C71-45AC-AEA0-62EB9415F91D}">
      <dsp:nvSpPr>
        <dsp:cNvPr id="0" name=""/>
        <dsp:cNvSpPr/>
      </dsp:nvSpPr>
      <dsp:spPr>
        <a:xfrm>
          <a:off x="2527486" y="12102"/>
          <a:ext cx="1363824" cy="198239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Flow Rate</a:t>
          </a:r>
        </a:p>
      </dsp:txBody>
      <dsp:txXfrm>
        <a:off x="2527486" y="12102"/>
        <a:ext cx="1363824" cy="1982390"/>
      </dsp:txXfrm>
    </dsp:sp>
    <dsp:sp modelId="{011A0036-9F3F-447B-8D74-061E360842B5}">
      <dsp:nvSpPr>
        <dsp:cNvPr id="0" name=""/>
        <dsp:cNvSpPr/>
      </dsp:nvSpPr>
      <dsp:spPr>
        <a:xfrm>
          <a:off x="2542920" y="2069672"/>
          <a:ext cx="1345747" cy="1982390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60/min</a:t>
          </a:r>
        </a:p>
      </dsp:txBody>
      <dsp:txXfrm>
        <a:off x="2542920" y="2069672"/>
        <a:ext cx="1345747" cy="1982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E2275-7F66-45D5-97B8-D986F944B0EA}">
      <dsp:nvSpPr>
        <dsp:cNvPr id="0" name=""/>
        <dsp:cNvSpPr/>
      </dsp:nvSpPr>
      <dsp:spPr>
        <a:xfrm>
          <a:off x="327461" y="761999"/>
          <a:ext cx="7783286" cy="0"/>
        </a:xfrm>
        <a:prstGeom prst="lin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F7B9A-1D6F-460A-BCE0-DA75E8343457}">
      <dsp:nvSpPr>
        <dsp:cNvPr id="0" name=""/>
        <dsp:cNvSpPr/>
      </dsp:nvSpPr>
      <dsp:spPr>
        <a:xfrm>
          <a:off x="3395397" y="0"/>
          <a:ext cx="4387860" cy="70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Compare pressure outputs to manually calculated values</a:t>
          </a:r>
        </a:p>
      </dsp:txBody>
      <dsp:txXfrm>
        <a:off x="3395397" y="0"/>
        <a:ext cx="4387860" cy="707029"/>
      </dsp:txXfrm>
    </dsp:sp>
    <dsp:sp modelId="{3F12B321-1932-4126-9C17-7BAEFF197776}">
      <dsp:nvSpPr>
        <dsp:cNvPr id="0" name=""/>
        <dsp:cNvSpPr/>
      </dsp:nvSpPr>
      <dsp:spPr>
        <a:xfrm>
          <a:off x="0" y="0"/>
          <a:ext cx="3377398" cy="707029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Pressure Sensing</a:t>
          </a:r>
        </a:p>
      </dsp:txBody>
      <dsp:txXfrm>
        <a:off x="34521" y="34521"/>
        <a:ext cx="3308356" cy="672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E2275-7F66-45D5-97B8-D986F944B0EA}">
      <dsp:nvSpPr>
        <dsp:cNvPr id="0" name=""/>
        <dsp:cNvSpPr/>
      </dsp:nvSpPr>
      <dsp:spPr>
        <a:xfrm>
          <a:off x="327461" y="761999"/>
          <a:ext cx="7783286" cy="0"/>
        </a:xfrm>
        <a:prstGeom prst="lin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F7B9A-1D6F-460A-BCE0-DA75E8343457}">
      <dsp:nvSpPr>
        <dsp:cNvPr id="0" name=""/>
        <dsp:cNvSpPr/>
      </dsp:nvSpPr>
      <dsp:spPr>
        <a:xfrm>
          <a:off x="3395397" y="0"/>
          <a:ext cx="4387860" cy="70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Externally time that the flow valve is closed every minute</a:t>
          </a:r>
        </a:p>
      </dsp:txBody>
      <dsp:txXfrm>
        <a:off x="3395397" y="0"/>
        <a:ext cx="4387860" cy="707029"/>
      </dsp:txXfrm>
    </dsp:sp>
    <dsp:sp modelId="{3F12B321-1932-4126-9C17-7BAEFF197776}">
      <dsp:nvSpPr>
        <dsp:cNvPr id="0" name=""/>
        <dsp:cNvSpPr/>
      </dsp:nvSpPr>
      <dsp:spPr>
        <a:xfrm>
          <a:off x="0" y="0"/>
          <a:ext cx="3377398" cy="707029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Pressure Sensing</a:t>
          </a:r>
        </a:p>
      </dsp:txBody>
      <dsp:txXfrm>
        <a:off x="34521" y="34521"/>
        <a:ext cx="3308356" cy="672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E2275-7F66-45D5-97B8-D986F944B0EA}">
      <dsp:nvSpPr>
        <dsp:cNvPr id="0" name=""/>
        <dsp:cNvSpPr/>
      </dsp:nvSpPr>
      <dsp:spPr>
        <a:xfrm>
          <a:off x="120633" y="761999"/>
          <a:ext cx="7783286" cy="0"/>
        </a:xfrm>
        <a:prstGeom prst="lin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F7B9A-1D6F-460A-BCE0-DA75E8343457}">
      <dsp:nvSpPr>
        <dsp:cNvPr id="0" name=""/>
        <dsp:cNvSpPr/>
      </dsp:nvSpPr>
      <dsp:spPr>
        <a:xfrm>
          <a:off x="2437541" y="15824"/>
          <a:ext cx="5345744" cy="70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device should only need to calibrated once</a:t>
          </a:r>
        </a:p>
      </dsp:txBody>
      <dsp:txXfrm>
        <a:off x="2437541" y="15824"/>
        <a:ext cx="5345744" cy="707029"/>
      </dsp:txXfrm>
    </dsp:sp>
    <dsp:sp modelId="{3F12B321-1932-4126-9C17-7BAEFF197776}">
      <dsp:nvSpPr>
        <dsp:cNvPr id="0" name=""/>
        <dsp:cNvSpPr/>
      </dsp:nvSpPr>
      <dsp:spPr>
        <a:xfrm>
          <a:off x="-131608" y="6"/>
          <a:ext cx="2550087" cy="707029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Calibration</a:t>
          </a:r>
        </a:p>
      </dsp:txBody>
      <dsp:txXfrm>
        <a:off x="-97087" y="34527"/>
        <a:ext cx="2481045" cy="672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E2275-7F66-45D5-97B8-D986F944B0EA}">
      <dsp:nvSpPr>
        <dsp:cNvPr id="0" name=""/>
        <dsp:cNvSpPr/>
      </dsp:nvSpPr>
      <dsp:spPr>
        <a:xfrm>
          <a:off x="81694" y="761999"/>
          <a:ext cx="7783286" cy="0"/>
        </a:xfrm>
        <a:prstGeom prst="line">
          <a:avLst/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1F7B9A-1D6F-460A-BCE0-DA75E8343457}">
      <dsp:nvSpPr>
        <dsp:cNvPr id="0" name=""/>
        <dsp:cNvSpPr/>
      </dsp:nvSpPr>
      <dsp:spPr>
        <a:xfrm>
          <a:off x="2431171" y="15824"/>
          <a:ext cx="5345744" cy="707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device should save the hospital money long-term</a:t>
          </a:r>
        </a:p>
      </dsp:txBody>
      <dsp:txXfrm>
        <a:off x="2431171" y="15824"/>
        <a:ext cx="5345744" cy="707029"/>
      </dsp:txXfrm>
    </dsp:sp>
    <dsp:sp modelId="{3F12B321-1932-4126-9C17-7BAEFF197776}">
      <dsp:nvSpPr>
        <dsp:cNvPr id="0" name=""/>
        <dsp:cNvSpPr/>
      </dsp:nvSpPr>
      <dsp:spPr>
        <a:xfrm>
          <a:off x="-81694" y="6"/>
          <a:ext cx="2350434" cy="707029"/>
        </a:xfrm>
        <a:prstGeom prst="round2SameRect">
          <a:avLst>
            <a:gd name="adj1" fmla="val 16670"/>
            <a:gd name="adj2" fmla="val 0"/>
          </a:avLst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Low Cost</a:t>
          </a:r>
        </a:p>
      </dsp:txBody>
      <dsp:txXfrm>
        <a:off x="-47173" y="34527"/>
        <a:ext cx="2281392" cy="672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323AE-7C83-4D39-90DB-286D9E46E5A8}">
      <dsp:nvSpPr>
        <dsp:cNvPr id="0" name=""/>
        <dsp:cNvSpPr/>
      </dsp:nvSpPr>
      <dsp:spPr>
        <a:xfrm>
          <a:off x="391041" y="1632"/>
          <a:ext cx="7389889" cy="98141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Class II Device</a:t>
          </a:r>
        </a:p>
      </dsp:txBody>
      <dsp:txXfrm>
        <a:off x="419786" y="30377"/>
        <a:ext cx="7332399" cy="923922"/>
      </dsp:txXfrm>
    </dsp:sp>
    <dsp:sp modelId="{123AB5D8-5456-4CD0-BB80-CB05ACD10C30}">
      <dsp:nvSpPr>
        <dsp:cNvPr id="0" name=""/>
        <dsp:cNvSpPr/>
      </dsp:nvSpPr>
      <dsp:spPr>
        <a:xfrm>
          <a:off x="391041" y="1159698"/>
          <a:ext cx="981412" cy="981412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35115-142D-4737-A7AE-1416D99FAB44}">
      <dsp:nvSpPr>
        <dsp:cNvPr id="0" name=""/>
        <dsp:cNvSpPr/>
      </dsp:nvSpPr>
      <dsp:spPr>
        <a:xfrm>
          <a:off x="1431338" y="1159698"/>
          <a:ext cx="6349592" cy="981412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Not Implanted</a:t>
          </a:r>
        </a:p>
      </dsp:txBody>
      <dsp:txXfrm>
        <a:off x="1479255" y="1207615"/>
        <a:ext cx="6253758" cy="885578"/>
      </dsp:txXfrm>
    </dsp:sp>
    <dsp:sp modelId="{BD8593E5-99C1-403A-9E39-4084B20FAE33}">
      <dsp:nvSpPr>
        <dsp:cNvPr id="0" name=""/>
        <dsp:cNvSpPr/>
      </dsp:nvSpPr>
      <dsp:spPr>
        <a:xfrm>
          <a:off x="391041" y="2258880"/>
          <a:ext cx="981412" cy="981412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B6F96-03BE-42B1-96A8-5FCD87A67180}">
      <dsp:nvSpPr>
        <dsp:cNvPr id="0" name=""/>
        <dsp:cNvSpPr/>
      </dsp:nvSpPr>
      <dsp:spPr>
        <a:xfrm>
          <a:off x="1431338" y="2258880"/>
          <a:ext cx="6349592" cy="981412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Substantially Equivalent</a:t>
          </a:r>
        </a:p>
      </dsp:txBody>
      <dsp:txXfrm>
        <a:off x="1479255" y="2306797"/>
        <a:ext cx="6253758" cy="885578"/>
      </dsp:txXfrm>
    </dsp:sp>
    <dsp:sp modelId="{957457D4-CCC1-4B4B-AF5C-E71E7079F7E1}">
      <dsp:nvSpPr>
        <dsp:cNvPr id="0" name=""/>
        <dsp:cNvSpPr/>
      </dsp:nvSpPr>
      <dsp:spPr>
        <a:xfrm>
          <a:off x="391041" y="3358061"/>
          <a:ext cx="981412" cy="981412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FD9C6-8FED-4397-9C27-26F998F86C88}">
      <dsp:nvSpPr>
        <dsp:cNvPr id="0" name=""/>
        <dsp:cNvSpPr/>
      </dsp:nvSpPr>
      <dsp:spPr>
        <a:xfrm>
          <a:off x="1431338" y="3358061"/>
          <a:ext cx="6349592" cy="981412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Moderate Risk of Harm</a:t>
          </a:r>
        </a:p>
      </dsp:txBody>
      <dsp:txXfrm>
        <a:off x="1479255" y="3405978"/>
        <a:ext cx="6253758" cy="8855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323AE-7C83-4D39-90DB-286D9E46E5A8}">
      <dsp:nvSpPr>
        <dsp:cNvPr id="0" name=""/>
        <dsp:cNvSpPr/>
      </dsp:nvSpPr>
      <dsp:spPr>
        <a:xfrm>
          <a:off x="0" y="379846"/>
          <a:ext cx="8171973" cy="1085276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Substantial Equivalence</a:t>
          </a:r>
        </a:p>
      </dsp:txBody>
      <dsp:txXfrm>
        <a:off x="31787" y="411633"/>
        <a:ext cx="8108399" cy="1021702"/>
      </dsp:txXfrm>
    </dsp:sp>
    <dsp:sp modelId="{7C0C855F-6FB5-4E95-9C19-81B6499DB3A7}">
      <dsp:nvSpPr>
        <dsp:cNvPr id="0" name=""/>
        <dsp:cNvSpPr/>
      </dsp:nvSpPr>
      <dsp:spPr>
        <a:xfrm>
          <a:off x="0" y="1660473"/>
          <a:ext cx="1085276" cy="1085276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9385D-3165-4FDD-ACEF-59A78F47403E}">
      <dsp:nvSpPr>
        <dsp:cNvPr id="0" name=""/>
        <dsp:cNvSpPr/>
      </dsp:nvSpPr>
      <dsp:spPr>
        <a:xfrm>
          <a:off x="1150393" y="1660473"/>
          <a:ext cx="7021579" cy="1085276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Same Intended Use</a:t>
          </a:r>
        </a:p>
      </dsp:txBody>
      <dsp:txXfrm>
        <a:off x="1203381" y="1713461"/>
        <a:ext cx="6915603" cy="979300"/>
      </dsp:txXfrm>
    </dsp:sp>
    <dsp:sp modelId="{123AB5D8-5456-4CD0-BB80-CB05ACD10C30}">
      <dsp:nvSpPr>
        <dsp:cNvPr id="0" name=""/>
        <dsp:cNvSpPr/>
      </dsp:nvSpPr>
      <dsp:spPr>
        <a:xfrm>
          <a:off x="0" y="2875982"/>
          <a:ext cx="1085276" cy="1085276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35115-142D-4737-A7AE-1416D99FAB44}">
      <dsp:nvSpPr>
        <dsp:cNvPr id="0" name=""/>
        <dsp:cNvSpPr/>
      </dsp:nvSpPr>
      <dsp:spPr>
        <a:xfrm>
          <a:off x="1150393" y="2875982"/>
          <a:ext cx="7021579" cy="1085276"/>
        </a:xfrm>
        <a:prstGeom prst="roundRect">
          <a:avLst>
            <a:gd name="adj" fmla="val 166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Same Technological Characteristics</a:t>
          </a:r>
        </a:p>
      </dsp:txBody>
      <dsp:txXfrm>
        <a:off x="1203381" y="2928970"/>
        <a:ext cx="6915603" cy="979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3AD09-9720-9047-BB14-484CD98DBB2F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80D64-6F43-4C4D-BE6A-3F3482AA5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Verification:</a:t>
            </a:r>
          </a:p>
          <a:p>
            <a:r>
              <a:rPr lang="en-US" dirty="0"/>
              <a:t>-Vary the height difference between the two bags and manually calculate the pressure with p=(rho)(g)(h). Should be the same reading as the transducer.</a:t>
            </a:r>
          </a:p>
          <a:p>
            <a:r>
              <a:rPr lang="en-US" dirty="0"/>
              <a:t>	-can also verify that the LED screen is outputting the correct pressure.</a:t>
            </a:r>
          </a:p>
          <a:p>
            <a:r>
              <a:rPr lang="en-US" dirty="0"/>
              <a:t>	-probably want to disable drainage bag </a:t>
            </a:r>
            <a:r>
              <a:rPr lang="en-US" dirty="0" err="1"/>
              <a:t>uppy</a:t>
            </a:r>
            <a:r>
              <a:rPr lang="en-US" dirty="0"/>
              <a:t>-downy response</a:t>
            </a:r>
          </a:p>
          <a:p>
            <a:r>
              <a:rPr lang="en-US" dirty="0"/>
              <a:t>-Controlling: Verify that our device also correctly controls the flow rate by manually calculating the flow rate from the outputted pressure.</a:t>
            </a:r>
          </a:p>
          <a:p>
            <a:r>
              <a:rPr lang="en-US" dirty="0"/>
              <a:t>-External Stopwatch to ensure correct sampling rate</a:t>
            </a:r>
          </a:p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Verification:</a:t>
            </a:r>
          </a:p>
          <a:p>
            <a:r>
              <a:rPr lang="en-US" dirty="0"/>
              <a:t>-Vary the height difference between the two bags and manually calculate the pressure with p=(rho)(g)(h). Should be the same reading as the transducer.</a:t>
            </a:r>
          </a:p>
          <a:p>
            <a:r>
              <a:rPr lang="en-US" dirty="0"/>
              <a:t>	-can also verify that the LED screen is outputting the correct pressure.</a:t>
            </a:r>
          </a:p>
          <a:p>
            <a:r>
              <a:rPr lang="en-US" dirty="0"/>
              <a:t>	-probably want to disable drainage bag </a:t>
            </a:r>
            <a:r>
              <a:rPr lang="en-US" dirty="0" err="1"/>
              <a:t>uppy</a:t>
            </a:r>
            <a:r>
              <a:rPr lang="en-US" dirty="0"/>
              <a:t>-downy response</a:t>
            </a:r>
          </a:p>
          <a:p>
            <a:r>
              <a:rPr lang="en-US" dirty="0"/>
              <a:t>-Controlling: Verify that our device also correctly controls the flow rate by manually calculating the flow rate from the outputted pressure.</a:t>
            </a:r>
          </a:p>
          <a:p>
            <a:r>
              <a:rPr lang="en-US" dirty="0"/>
              <a:t>-External Stopwatch to ensure correct sampling rate</a:t>
            </a:r>
          </a:p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7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Verification:</a:t>
            </a:r>
          </a:p>
          <a:p>
            <a:r>
              <a:rPr lang="en-US" dirty="0"/>
              <a:t>-Vary the height difference between the two bags and manually calculate the pressure with p=(rho)(g)(h). Should be the same reading as the transducer.</a:t>
            </a:r>
          </a:p>
          <a:p>
            <a:r>
              <a:rPr lang="en-US" dirty="0"/>
              <a:t>	-can also verify that the LED screen is outputting the correct pressure.</a:t>
            </a:r>
          </a:p>
          <a:p>
            <a:r>
              <a:rPr lang="en-US" dirty="0"/>
              <a:t>-Verify that our device also correctly controls the flow rate by calculating the flow rate and comparing to the fluid received.</a:t>
            </a:r>
          </a:p>
          <a:p>
            <a:r>
              <a:rPr lang="en-US" dirty="0"/>
              <a:t>-External Stopwatch to ensure correct sampling rate</a:t>
            </a:r>
          </a:p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7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B4A0677-21B6-4A06-A655-E7AA40E55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talk about size and cost after this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II devices require adequate testing and performance standards which we hope to have accomplished through verification</a:t>
            </a:r>
          </a:p>
          <a:p>
            <a:r>
              <a:rPr lang="en-US" dirty="0"/>
              <a:t>We then need to continue to refine the prototype in the lab, making the situation as close to clinical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80D64-6F43-4C4D-BE6A-3F3482AA51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6C7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33" y="2253751"/>
            <a:ext cx="4987877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33" y="3596777"/>
            <a:ext cx="4987877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1linerev(1c)1000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8" y="5851976"/>
            <a:ext cx="3608228" cy="563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5654452" y="436622"/>
            <a:ext cx="3262720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A514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28"/>
          <a:stretch/>
        </p:blipFill>
        <p:spPr>
          <a:xfrm>
            <a:off x="5654452" y="436622"/>
            <a:ext cx="3262720" cy="6025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33" y="2253751"/>
            <a:ext cx="4987877" cy="121708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33" y="3596777"/>
            <a:ext cx="4987877" cy="48083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1linerev(1c)1000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8" y="5851976"/>
            <a:ext cx="3608228" cy="56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  <a:lvl2pPr>
              <a:defRPr>
                <a:solidFill>
                  <a:srgbClr val="6C7373"/>
                </a:solidFill>
              </a:defRPr>
            </a:lvl2pPr>
            <a:lvl3pPr>
              <a:defRPr>
                <a:solidFill>
                  <a:srgbClr val="6C7373"/>
                </a:solidFill>
              </a:defRPr>
            </a:lvl3pPr>
            <a:lvl4pPr>
              <a:defRPr>
                <a:solidFill>
                  <a:srgbClr val="6C7373"/>
                </a:solidFill>
              </a:defRPr>
            </a:lvl4pPr>
            <a:lvl5pPr>
              <a:defRPr>
                <a:solidFill>
                  <a:srgbClr val="6C73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C73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1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2" y="437444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6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3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64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sh_U_PPT_Template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1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202" y="437444"/>
            <a:ext cx="7237465" cy="980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89" y="1600200"/>
            <a:ext cx="8142111" cy="477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2" y="437444"/>
            <a:ext cx="795528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1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70" r:id="rId8"/>
    <p:sldLayoutId id="21474836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C7373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6C7373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en.wikipedia.org/wiki/Clockwise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prhsrobotics.com/index.php?title=File:Head_silhouette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hyperlink" Target="http://wiki.prhsrobotics.com/index.php?title=File:Head_silhouette.png" TargetMode="Externa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wiki.prhsrobotics.com/index.php?title=File:Head_silhouette.png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hyperlink" Target="https://en.wikipedia.org/wiki/Clockwi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5.xml"/><Relationship Id="rId9" Type="http://schemas.openxmlformats.org/officeDocument/2006/relationships/hyperlink" Target="http://pngimg.com/download/666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prhsrobotics.com/index.php?title=File:Head_silhouette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733" y="2009671"/>
            <a:ext cx="4987877" cy="1461164"/>
          </a:xfrm>
        </p:spPr>
        <p:txBody>
          <a:bodyPr/>
          <a:lstStyle/>
          <a:p>
            <a:r>
              <a:rPr lang="en-US" dirty="0"/>
              <a:t>Automated External Ventricular Drain: Verification &amp; Validation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733" y="3979312"/>
            <a:ext cx="4987877" cy="8345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Group 17: Brian Schutter, John Ostrander, John Brinkman</a:t>
            </a:r>
          </a:p>
        </p:txBody>
      </p:sp>
    </p:spTree>
    <p:extLst>
      <p:ext uri="{BB962C8B-B14F-4D97-AF65-F5344CB8AC3E}">
        <p14:creationId xmlns:p14="http://schemas.microsoft.com/office/powerpoint/2010/main" val="15842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Plan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45A485C-653A-48A6-9D55-39D50EAA38A1}"/>
              </a:ext>
            </a:extLst>
          </p:cNvPr>
          <p:cNvSpPr/>
          <p:nvPr/>
        </p:nvSpPr>
        <p:spPr>
          <a:xfrm>
            <a:off x="921687" y="2177792"/>
            <a:ext cx="77832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3742E2-1EAB-46C0-8851-9F2E34EF82CD}"/>
              </a:ext>
            </a:extLst>
          </p:cNvPr>
          <p:cNvGrpSpPr/>
          <p:nvPr/>
        </p:nvGrpSpPr>
        <p:grpSpPr>
          <a:xfrm>
            <a:off x="4269211" y="1300792"/>
            <a:ext cx="4012159" cy="866113"/>
            <a:chOff x="3771122" y="2861010"/>
            <a:chExt cx="4012159" cy="8661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A5483E-0D16-4AB4-9A99-1EA37809F5D4}"/>
                </a:ext>
              </a:extLst>
            </p:cNvPr>
            <p:cNvSpPr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F6F96B-F8AC-4E2D-9EB5-CFC99EE21887}"/>
                </a:ext>
              </a:extLst>
            </p:cNvPr>
            <p:cNvSpPr txBox="1"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0A4E9A-6E5E-4A8F-8562-E6B24D0454AA}"/>
              </a:ext>
            </a:extLst>
          </p:cNvPr>
          <p:cNvGrpSpPr/>
          <p:nvPr/>
        </p:nvGrpSpPr>
        <p:grpSpPr>
          <a:xfrm>
            <a:off x="498080" y="1268252"/>
            <a:ext cx="2744084" cy="866113"/>
            <a:chOff x="-10" y="2828470"/>
            <a:chExt cx="3758209" cy="86611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3AB960E-54C3-45E7-9740-9B683D52B5B4}"/>
                </a:ext>
              </a:extLst>
            </p:cNvPr>
            <p:cNvSpPr/>
            <p:nvPr/>
          </p:nvSpPr>
          <p:spPr>
            <a:xfrm>
              <a:off x="-10" y="2828470"/>
              <a:ext cx="3758209" cy="866113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57569DA-17DF-4B0D-923D-304C8BBE85C2}"/>
                </a:ext>
              </a:extLst>
            </p:cNvPr>
            <p:cNvSpPr txBox="1"/>
            <p:nvPr/>
          </p:nvSpPr>
          <p:spPr>
            <a:xfrm>
              <a:off x="42278" y="2870758"/>
              <a:ext cx="3673633" cy="823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Pressure/Fluid Controlling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7B3C1A-7AA1-4500-82D2-C10C87B8C733}"/>
              </a:ext>
            </a:extLst>
          </p:cNvPr>
          <p:cNvGrpSpPr/>
          <p:nvPr/>
        </p:nvGrpSpPr>
        <p:grpSpPr>
          <a:xfrm>
            <a:off x="3279484" y="1368937"/>
            <a:ext cx="5279663" cy="707029"/>
            <a:chOff x="3395397" y="0"/>
            <a:chExt cx="4387860" cy="7070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81E5BA-816B-456F-B4FF-A2B64F8F7BED}"/>
                </a:ext>
              </a:extLst>
            </p:cNvPr>
            <p:cNvSpPr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933C38-F638-47E4-B40F-3A115F4ECC1F}"/>
                </a:ext>
              </a:extLst>
            </p:cNvPr>
            <p:cNvSpPr txBox="1"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Jerk accelerometer/gyroscope and observe a stop in fluid flow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D5B5F6-582E-49AF-8081-4355B5EBB5D2}"/>
              </a:ext>
            </a:extLst>
          </p:cNvPr>
          <p:cNvGrpSpPr/>
          <p:nvPr/>
        </p:nvGrpSpPr>
        <p:grpSpPr>
          <a:xfrm>
            <a:off x="1264436" y="2221220"/>
            <a:ext cx="6901756" cy="4331865"/>
            <a:chOff x="1264436" y="2221220"/>
            <a:chExt cx="6901756" cy="433186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8E5D64-E224-4D5C-A088-E0FDA7CA8383}"/>
                </a:ext>
              </a:extLst>
            </p:cNvPr>
            <p:cNvGrpSpPr/>
            <p:nvPr/>
          </p:nvGrpSpPr>
          <p:grpSpPr>
            <a:xfrm>
              <a:off x="5919315" y="2221220"/>
              <a:ext cx="2246877" cy="4263092"/>
              <a:chOff x="1728919" y="2117527"/>
              <a:chExt cx="2246877" cy="426309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FDC2E3D-0E1D-44BD-8C3E-41E5BD71B082}"/>
                  </a:ext>
                </a:extLst>
              </p:cNvPr>
              <p:cNvGrpSpPr/>
              <p:nvPr/>
            </p:nvGrpSpPr>
            <p:grpSpPr>
              <a:xfrm>
                <a:off x="1728919" y="2117527"/>
                <a:ext cx="2246877" cy="4263092"/>
                <a:chOff x="713382" y="1336353"/>
                <a:chExt cx="2562878" cy="4833295"/>
              </a:xfrm>
            </p:grpSpPr>
            <p:pic>
              <p:nvPicPr>
                <p:cNvPr id="34" name="Picture 2">
                  <a:extLst>
                    <a:ext uri="{FF2B5EF4-FFF2-40B4-BE49-F238E27FC236}">
                      <a16:creationId xmlns:a16="http://schemas.microsoft.com/office/drawing/2014/main" id="{ECFC4304-C4E8-44BB-AE29-16613098E3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1594"/>
                <a:stretch/>
              </p:blipFill>
              <p:spPr bwMode="auto">
                <a:xfrm rot="5400000">
                  <a:off x="-286885" y="2336622"/>
                  <a:ext cx="4210337" cy="2209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0C4B5A5-4935-4734-AE45-C85F95FEDEC5}"/>
                    </a:ext>
                  </a:extLst>
                </p:cNvPr>
                <p:cNvSpPr txBox="1"/>
                <p:nvPr/>
              </p:nvSpPr>
              <p:spPr>
                <a:xfrm>
                  <a:off x="713382" y="5725993"/>
                  <a:ext cx="2562878" cy="443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Edwards (2020)</a:t>
                  </a:r>
                </a:p>
              </p:txBody>
            </p:sp>
          </p:grpSp>
          <p:pic>
            <p:nvPicPr>
              <p:cNvPr id="33" name="Picture 3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CA4210D-451B-4842-AA3C-796325CC8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 rot="14226135" flipH="1">
                <a:off x="2199233" y="2652433"/>
                <a:ext cx="920390" cy="917844"/>
              </a:xfrm>
              <a:prstGeom prst="rect">
                <a:avLst/>
              </a:prstGeom>
            </p:spPr>
          </p:pic>
        </p:grp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455BB87D-0E6C-4555-849A-36CF3A3A9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436" y="2331516"/>
              <a:ext cx="2514599" cy="1676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AC5E6DC-0952-4D90-8745-38E1C5B19959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553070" y="4749652"/>
              <a:ext cx="1937333" cy="1803433"/>
            </a:xfrm>
            <a:prstGeom prst="rect">
              <a:avLst/>
            </a:prstGeom>
          </p:spPr>
        </p:pic>
        <p:sp>
          <p:nvSpPr>
            <p:cNvPr id="36" name="Plus Sign 35">
              <a:extLst>
                <a:ext uri="{FF2B5EF4-FFF2-40B4-BE49-F238E27FC236}">
                  <a16:creationId xmlns:a16="http://schemas.microsoft.com/office/drawing/2014/main" id="{BF85AFB1-36D2-4DB7-A793-15D803D16BE1}"/>
                </a:ext>
              </a:extLst>
            </p:cNvPr>
            <p:cNvSpPr/>
            <p:nvPr/>
          </p:nvSpPr>
          <p:spPr>
            <a:xfrm>
              <a:off x="2218271" y="4077360"/>
              <a:ext cx="606927" cy="602847"/>
            </a:xfrm>
            <a:prstGeom prst="mathPlus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quals 36">
              <a:extLst>
                <a:ext uri="{FF2B5EF4-FFF2-40B4-BE49-F238E27FC236}">
                  <a16:creationId xmlns:a16="http://schemas.microsoft.com/office/drawing/2014/main" id="{5EEF5B52-A691-4771-9469-1600B36F84FE}"/>
                </a:ext>
              </a:extLst>
            </p:cNvPr>
            <p:cNvSpPr/>
            <p:nvPr/>
          </p:nvSpPr>
          <p:spPr>
            <a:xfrm>
              <a:off x="4217583" y="4077360"/>
              <a:ext cx="1206303" cy="602848"/>
            </a:xfrm>
            <a:prstGeom prst="mathEqual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2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Plan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45A485C-653A-48A6-9D55-39D50EAA38A1}"/>
              </a:ext>
            </a:extLst>
          </p:cNvPr>
          <p:cNvSpPr/>
          <p:nvPr/>
        </p:nvSpPr>
        <p:spPr>
          <a:xfrm>
            <a:off x="921687" y="2177792"/>
            <a:ext cx="77832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3742E2-1EAB-46C0-8851-9F2E34EF82CD}"/>
              </a:ext>
            </a:extLst>
          </p:cNvPr>
          <p:cNvGrpSpPr/>
          <p:nvPr/>
        </p:nvGrpSpPr>
        <p:grpSpPr>
          <a:xfrm>
            <a:off x="4269211" y="1300792"/>
            <a:ext cx="4012159" cy="866113"/>
            <a:chOff x="3771122" y="2861010"/>
            <a:chExt cx="4012159" cy="8661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A5483E-0D16-4AB4-9A99-1EA37809F5D4}"/>
                </a:ext>
              </a:extLst>
            </p:cNvPr>
            <p:cNvSpPr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F6F96B-F8AC-4E2D-9EB5-CFC99EE21887}"/>
                </a:ext>
              </a:extLst>
            </p:cNvPr>
            <p:cNvSpPr txBox="1"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0A4E9A-6E5E-4A8F-8562-E6B24D0454AA}"/>
              </a:ext>
            </a:extLst>
          </p:cNvPr>
          <p:cNvGrpSpPr/>
          <p:nvPr/>
        </p:nvGrpSpPr>
        <p:grpSpPr>
          <a:xfrm>
            <a:off x="498080" y="1268252"/>
            <a:ext cx="2744084" cy="866113"/>
            <a:chOff x="-10" y="2828470"/>
            <a:chExt cx="3758209" cy="86611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3AB960E-54C3-45E7-9740-9B683D52B5B4}"/>
                </a:ext>
              </a:extLst>
            </p:cNvPr>
            <p:cNvSpPr/>
            <p:nvPr/>
          </p:nvSpPr>
          <p:spPr>
            <a:xfrm>
              <a:off x="-10" y="2828470"/>
              <a:ext cx="3758209" cy="866113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57569DA-17DF-4B0D-923D-304C8BBE85C2}"/>
                </a:ext>
              </a:extLst>
            </p:cNvPr>
            <p:cNvSpPr txBox="1"/>
            <p:nvPr/>
          </p:nvSpPr>
          <p:spPr>
            <a:xfrm>
              <a:off x="42278" y="2870758"/>
              <a:ext cx="3673633" cy="823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Autonomous Pressure Control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7B3C1A-7AA1-4500-82D2-C10C87B8C733}"/>
              </a:ext>
            </a:extLst>
          </p:cNvPr>
          <p:cNvGrpSpPr/>
          <p:nvPr/>
        </p:nvGrpSpPr>
        <p:grpSpPr>
          <a:xfrm>
            <a:off x="3279484" y="1368937"/>
            <a:ext cx="5279663" cy="707029"/>
            <a:chOff x="3395397" y="0"/>
            <a:chExt cx="4387860" cy="7070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81E5BA-816B-456F-B4FF-A2B64F8F7BED}"/>
                </a:ext>
              </a:extLst>
            </p:cNvPr>
            <p:cNvSpPr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933C38-F638-47E4-B40F-3A115F4ECC1F}"/>
                </a:ext>
              </a:extLst>
            </p:cNvPr>
            <p:cNvSpPr txBox="1"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Disrupt ICP from baseline &amp; observe restoration back to normal pressure</a:t>
              </a:r>
              <a:endParaRPr lang="en-US" sz="24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A40B35-4204-4D29-ADE5-1D6749DF5A79}"/>
              </a:ext>
            </a:extLst>
          </p:cNvPr>
          <p:cNvGrpSpPr/>
          <p:nvPr/>
        </p:nvGrpSpPr>
        <p:grpSpPr>
          <a:xfrm>
            <a:off x="194353" y="2279620"/>
            <a:ext cx="3139862" cy="4048397"/>
            <a:chOff x="-100270" y="-71865"/>
            <a:chExt cx="1791266" cy="228801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5BBE509-BB5A-480B-B689-3DAE4FD1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67096" y="1387475"/>
              <a:ext cx="723900" cy="828675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8A0DAA4-5AFA-4204-A4C0-D924D3F86310}"/>
                </a:ext>
              </a:extLst>
            </p:cNvPr>
            <p:cNvGrpSpPr/>
            <p:nvPr/>
          </p:nvGrpSpPr>
          <p:grpSpPr>
            <a:xfrm>
              <a:off x="-100270" y="1351369"/>
              <a:ext cx="914400" cy="828672"/>
              <a:chOff x="-100270" y="398869"/>
              <a:chExt cx="914400" cy="82867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87E055F-4212-4EB3-BA20-441CDAC81B7B}"/>
                  </a:ext>
                </a:extLst>
              </p:cNvPr>
              <p:cNvSpPr/>
              <p:nvPr/>
            </p:nvSpPr>
            <p:spPr>
              <a:xfrm>
                <a:off x="-46930" y="398869"/>
                <a:ext cx="838200" cy="82867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34D0E9E1-8B73-4EEA-ABB8-5F72464850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0270" y="489651"/>
                <a:ext cx="914400" cy="55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Drainage Bag (Mobile)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96CAE6-2015-4811-AD5F-D016F8E35ABF}"/>
                </a:ext>
              </a:extLst>
            </p:cNvPr>
            <p:cNvSpPr/>
            <p:nvPr/>
          </p:nvSpPr>
          <p:spPr>
            <a:xfrm>
              <a:off x="791270" y="1720281"/>
              <a:ext cx="347212" cy="123354"/>
            </a:xfrm>
            <a:custGeom>
              <a:avLst/>
              <a:gdLst>
                <a:gd name="connsiteX0" fmla="*/ 0 w 1249680"/>
                <a:gd name="connsiteY0" fmla="*/ 114300 h 205766"/>
                <a:gd name="connsiteX1" fmla="*/ 320040 w 1249680"/>
                <a:gd name="connsiteY1" fmla="*/ 15240 h 205766"/>
                <a:gd name="connsiteX2" fmla="*/ 731520 w 1249680"/>
                <a:gd name="connsiteY2" fmla="*/ 205740 h 205766"/>
                <a:gd name="connsiteX3" fmla="*/ 1249680 w 1249680"/>
                <a:gd name="connsiteY3" fmla="*/ 0 h 20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80" h="205766">
                  <a:moveTo>
                    <a:pt x="0" y="114300"/>
                  </a:moveTo>
                  <a:cubicBezTo>
                    <a:pt x="99060" y="57150"/>
                    <a:pt x="198120" y="0"/>
                    <a:pt x="320040" y="15240"/>
                  </a:cubicBezTo>
                  <a:cubicBezTo>
                    <a:pt x="441960" y="30480"/>
                    <a:pt x="576580" y="208280"/>
                    <a:pt x="731520" y="205740"/>
                  </a:cubicBezTo>
                  <a:cubicBezTo>
                    <a:pt x="886460" y="203200"/>
                    <a:pt x="1150620" y="41910"/>
                    <a:pt x="1249680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7ECB7DE-EBC5-4972-8C7B-BAFD20284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47659" y="-71865"/>
              <a:ext cx="723900" cy="828675"/>
            </a:xfrm>
            <a:prstGeom prst="rect">
              <a:avLst/>
            </a:prstGeom>
          </p:spPr>
        </p:pic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6E3572E-BDA0-49E4-BA52-74E68E7C6254}"/>
              </a:ext>
            </a:extLst>
          </p:cNvPr>
          <p:cNvSpPr/>
          <p:nvPr/>
        </p:nvSpPr>
        <p:spPr>
          <a:xfrm>
            <a:off x="3664690" y="4296442"/>
            <a:ext cx="1001486" cy="28402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5C2340B2-63DA-4028-BEC4-4EE7B44A020D}"/>
              </a:ext>
            </a:extLst>
          </p:cNvPr>
          <p:cNvSpPr/>
          <p:nvPr/>
        </p:nvSpPr>
        <p:spPr>
          <a:xfrm rot="5400000">
            <a:off x="2290446" y="4169940"/>
            <a:ext cx="803043" cy="230876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B66A8FD-8F69-4060-AA6E-D70A585DD6BB}"/>
              </a:ext>
            </a:extLst>
          </p:cNvPr>
          <p:cNvGrpSpPr/>
          <p:nvPr/>
        </p:nvGrpSpPr>
        <p:grpSpPr>
          <a:xfrm>
            <a:off x="4805038" y="2386768"/>
            <a:ext cx="1664671" cy="4088419"/>
            <a:chOff x="5046890" y="2370961"/>
            <a:chExt cx="1664671" cy="40884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26B212-3620-46BA-8245-9791C4573C2D}"/>
                </a:ext>
              </a:extLst>
            </p:cNvPr>
            <p:cNvGrpSpPr/>
            <p:nvPr/>
          </p:nvGrpSpPr>
          <p:grpSpPr>
            <a:xfrm>
              <a:off x="5108733" y="4993129"/>
              <a:ext cx="1602828" cy="1466251"/>
              <a:chOff x="5154738" y="4680208"/>
              <a:chExt cx="1602828" cy="1793209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B7B29812-9E11-4D01-8558-2890E5790C56}"/>
                  </a:ext>
                </a:extLst>
              </p:cNvPr>
              <p:cNvSpPr/>
              <p:nvPr/>
            </p:nvSpPr>
            <p:spPr>
              <a:xfrm>
                <a:off x="5226464" y="4680208"/>
                <a:ext cx="1469259" cy="1793209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9BDB214C-38CC-4CA4-8E02-6ADB01E88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738" y="4871519"/>
                <a:ext cx="1602828" cy="984243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Drainage Bag (Mobile)</a:t>
                </a:r>
              </a:p>
            </p:txBody>
          </p:sp>
        </p:grpSp>
        <p:sp>
          <p:nvSpPr>
            <p:cNvPr id="45" name="Arrow: Left-Right 44">
              <a:extLst>
                <a:ext uri="{FF2B5EF4-FFF2-40B4-BE49-F238E27FC236}">
                  <a16:creationId xmlns:a16="http://schemas.microsoft.com/office/drawing/2014/main" id="{EF2EAC01-64CC-41E9-AD91-1C2E665B79CB}"/>
                </a:ext>
              </a:extLst>
            </p:cNvPr>
            <p:cNvSpPr/>
            <p:nvPr/>
          </p:nvSpPr>
          <p:spPr>
            <a:xfrm rot="5400000">
              <a:off x="5479229" y="4273965"/>
              <a:ext cx="803043" cy="230876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236CEA-A693-473E-966C-94E2E7CBBE4E}"/>
                </a:ext>
              </a:extLst>
            </p:cNvPr>
            <p:cNvGrpSpPr/>
            <p:nvPr/>
          </p:nvGrpSpPr>
          <p:grpSpPr>
            <a:xfrm>
              <a:off x="5046890" y="2370961"/>
              <a:ext cx="1602828" cy="1466246"/>
              <a:chOff x="5148804" y="2210332"/>
              <a:chExt cx="1602828" cy="1466246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5A03D0E-C1BD-428D-94E4-F3C8FFC8D031}"/>
                  </a:ext>
                </a:extLst>
              </p:cNvPr>
              <p:cNvSpPr/>
              <p:nvPr/>
            </p:nvSpPr>
            <p:spPr>
              <a:xfrm>
                <a:off x="5242302" y="2210332"/>
                <a:ext cx="1469259" cy="146624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Text Box 2">
                <a:extLst>
                  <a:ext uri="{FF2B5EF4-FFF2-40B4-BE49-F238E27FC236}">
                    <a16:creationId xmlns:a16="http://schemas.microsoft.com/office/drawing/2014/main" id="{9DD114D0-EC7A-4D72-8F7D-F6B89FD5E7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8804" y="2370961"/>
                <a:ext cx="1602828" cy="984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Drainage Bag (Mobile)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54DC0E1-A0CF-4439-8C4E-B6E4FAA68E41}"/>
              </a:ext>
            </a:extLst>
          </p:cNvPr>
          <p:cNvSpPr txBox="1"/>
          <p:nvPr/>
        </p:nvSpPr>
        <p:spPr>
          <a:xfrm>
            <a:off x="3179078" y="3974818"/>
            <a:ext cx="20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Imbalance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837C7442-7D8F-4951-9E35-E646F3719A80}"/>
              </a:ext>
            </a:extLst>
          </p:cNvPr>
          <p:cNvSpPr/>
          <p:nvPr/>
        </p:nvSpPr>
        <p:spPr>
          <a:xfrm>
            <a:off x="6216517" y="4285378"/>
            <a:ext cx="1001486" cy="28402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37206B-B9CC-4EA2-964B-1FB426636968}"/>
              </a:ext>
            </a:extLst>
          </p:cNvPr>
          <p:cNvSpPr txBox="1"/>
          <p:nvPr/>
        </p:nvSpPr>
        <p:spPr>
          <a:xfrm>
            <a:off x="7214101" y="3965727"/>
            <a:ext cx="180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Restored to Baseline</a:t>
            </a:r>
          </a:p>
        </p:txBody>
      </p:sp>
    </p:spTree>
    <p:extLst>
      <p:ext uri="{BB962C8B-B14F-4D97-AF65-F5344CB8AC3E}">
        <p14:creationId xmlns:p14="http://schemas.microsoft.com/office/powerpoint/2010/main" val="268950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4FF8E8-B445-4475-8E77-721E612DD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909972"/>
              </p:ext>
            </p:extLst>
          </p:nvPr>
        </p:nvGraphicFramePr>
        <p:xfrm>
          <a:off x="598714" y="1277257"/>
          <a:ext cx="7783286" cy="524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Plan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095C43-9919-4864-81FF-B97CF448E883}"/>
              </a:ext>
            </a:extLst>
          </p:cNvPr>
          <p:cNvGrpSpPr/>
          <p:nvPr/>
        </p:nvGrpSpPr>
        <p:grpSpPr>
          <a:xfrm>
            <a:off x="5179992" y="2340429"/>
            <a:ext cx="3365294" cy="4353788"/>
            <a:chOff x="5179992" y="2340429"/>
            <a:chExt cx="3365294" cy="435378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CF863A-8A26-4569-879C-48D732424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79992" y="2340429"/>
              <a:ext cx="3365294" cy="39950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ADB809-EE30-43EF-99CF-D0F6B16AC88D}"/>
                </a:ext>
              </a:extLst>
            </p:cNvPr>
            <p:cNvSpPr txBox="1"/>
            <p:nvPr/>
          </p:nvSpPr>
          <p:spPr>
            <a:xfrm>
              <a:off x="5179992" y="6324885"/>
              <a:ext cx="2246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Truwave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(2015)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A394D5-6C55-4542-BCD9-9412954B3183}"/>
              </a:ext>
            </a:extLst>
          </p:cNvPr>
          <p:cNvGrpSpPr/>
          <p:nvPr/>
        </p:nvGrpSpPr>
        <p:grpSpPr>
          <a:xfrm>
            <a:off x="435428" y="2715705"/>
            <a:ext cx="4632665" cy="3704851"/>
            <a:chOff x="384041" y="2497464"/>
            <a:chExt cx="4632665" cy="3704851"/>
          </a:xfrm>
        </p:grpSpPr>
        <p:pic>
          <p:nvPicPr>
            <p:cNvPr id="29" name="Picture 2">
              <a:extLst>
                <a:ext uri="{FF2B5EF4-FFF2-40B4-BE49-F238E27FC236}">
                  <a16:creationId xmlns:a16="http://schemas.microsoft.com/office/drawing/2014/main" id="{E0F19F06-3D89-44F8-8B7F-E074B9DC7C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4" t="7597" r="4815" b="2707"/>
            <a:stretch/>
          </p:blipFill>
          <p:spPr bwMode="auto">
            <a:xfrm>
              <a:off x="384041" y="2497464"/>
              <a:ext cx="4632665" cy="333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9B8AFA-487A-49B8-B5E6-98680ABA0BCF}"/>
                </a:ext>
              </a:extLst>
            </p:cNvPr>
            <p:cNvSpPr txBox="1"/>
            <p:nvPr/>
          </p:nvSpPr>
          <p:spPr>
            <a:xfrm>
              <a:off x="384041" y="5832983"/>
              <a:ext cx="1948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Osborn, B. (2014)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14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4FF8E8-B445-4475-8E77-721E612DD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355722"/>
              </p:ext>
            </p:extLst>
          </p:nvPr>
        </p:nvGraphicFramePr>
        <p:xfrm>
          <a:off x="598714" y="1277257"/>
          <a:ext cx="7783286" cy="524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Plan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280C9E6-89C7-47E7-8B44-49B4575F7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00475"/>
              </p:ext>
            </p:extLst>
          </p:nvPr>
        </p:nvGraphicFramePr>
        <p:xfrm>
          <a:off x="4711530" y="2113869"/>
          <a:ext cx="3911081" cy="422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305">
                  <a:extLst>
                    <a:ext uri="{9D8B030D-6E8A-4147-A177-3AD203B41FA5}">
                      <a16:colId xmlns:a16="http://schemas.microsoft.com/office/drawing/2014/main" val="1150807138"/>
                    </a:ext>
                  </a:extLst>
                </a:gridCol>
                <a:gridCol w="839776">
                  <a:extLst>
                    <a:ext uri="{9D8B030D-6E8A-4147-A177-3AD203B41FA5}">
                      <a16:colId xmlns:a16="http://schemas.microsoft.com/office/drawing/2014/main" val="4207462669"/>
                    </a:ext>
                  </a:extLst>
                </a:gridCol>
              </a:tblGrid>
              <a:tr h="6031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Expense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04035"/>
                  </a:ext>
                </a:extLst>
              </a:tr>
              <a:tr h="603144">
                <a:tc>
                  <a:txBody>
                    <a:bodyPr/>
                    <a:lstStyle/>
                    <a:p>
                      <a:r>
                        <a:rPr lang="en-US" dirty="0"/>
                        <a:t>Arduino Motors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17434"/>
                  </a:ext>
                </a:extLst>
              </a:tr>
              <a:tr h="603144">
                <a:tc>
                  <a:txBody>
                    <a:bodyPr/>
                    <a:lstStyle/>
                    <a:p>
                      <a:r>
                        <a:rPr lang="en-US" dirty="0"/>
                        <a:t>Pulley System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37989"/>
                  </a:ext>
                </a:extLst>
              </a:tr>
              <a:tr h="603144">
                <a:tc>
                  <a:txBody>
                    <a:bodyPr/>
                    <a:lstStyle/>
                    <a:p>
                      <a:r>
                        <a:rPr lang="en-US" dirty="0"/>
                        <a:t>Accelerometer/Gyroscope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43283"/>
                  </a:ext>
                </a:extLst>
              </a:tr>
              <a:tr h="603144">
                <a:tc>
                  <a:txBody>
                    <a:bodyPr/>
                    <a:lstStyle/>
                    <a:p>
                      <a:r>
                        <a:rPr lang="en-US" dirty="0"/>
                        <a:t>Software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85954"/>
                  </a:ext>
                </a:extLst>
              </a:tr>
              <a:tr h="603144">
                <a:tc>
                  <a:txBody>
                    <a:bodyPr/>
                    <a:lstStyle/>
                    <a:p>
                      <a:r>
                        <a:rPr lang="en-US" dirty="0"/>
                        <a:t>Time in Hospital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106401"/>
                  </a:ext>
                </a:extLst>
              </a:tr>
              <a:tr h="603144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$305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449649"/>
                  </a:ext>
                </a:extLst>
              </a:tr>
            </a:tbl>
          </a:graphicData>
        </a:graphic>
      </p:graphicFrame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1FED935A-6EEC-4D69-9004-CB70CAEB8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76122"/>
              </p:ext>
            </p:extLst>
          </p:nvPr>
        </p:nvGraphicFramePr>
        <p:xfrm>
          <a:off x="521389" y="3365946"/>
          <a:ext cx="3895248" cy="120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472">
                  <a:extLst>
                    <a:ext uri="{9D8B030D-6E8A-4147-A177-3AD203B41FA5}">
                      <a16:colId xmlns:a16="http://schemas.microsoft.com/office/drawing/2014/main" val="1150807138"/>
                    </a:ext>
                  </a:extLst>
                </a:gridCol>
                <a:gridCol w="839776">
                  <a:extLst>
                    <a:ext uri="{9D8B030D-6E8A-4147-A177-3AD203B41FA5}">
                      <a16:colId xmlns:a16="http://schemas.microsoft.com/office/drawing/2014/main" val="4207462669"/>
                    </a:ext>
                  </a:extLst>
                </a:gridCol>
              </a:tblGrid>
              <a:tr h="6031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Expense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904035"/>
                  </a:ext>
                </a:extLst>
              </a:tr>
              <a:tr h="603144">
                <a:tc>
                  <a:txBody>
                    <a:bodyPr/>
                    <a:lstStyle/>
                    <a:p>
                      <a:r>
                        <a:rPr lang="en-US" dirty="0"/>
                        <a:t>ICU Stay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$1500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01743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AFB8BD8-A07F-4FEA-A6DA-4C91C32B12D7}"/>
              </a:ext>
            </a:extLst>
          </p:cNvPr>
          <p:cNvSpPr txBox="1"/>
          <p:nvPr/>
        </p:nvSpPr>
        <p:spPr>
          <a:xfrm>
            <a:off x="5158926" y="6366654"/>
            <a:ext cx="389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Anaseth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ICU and non-ICU cost per day.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(1995)</a:t>
            </a:r>
          </a:p>
        </p:txBody>
      </p:sp>
    </p:spTree>
    <p:extLst>
      <p:ext uri="{BB962C8B-B14F-4D97-AF65-F5344CB8AC3E}">
        <p14:creationId xmlns:p14="http://schemas.microsoft.com/office/powerpoint/2010/main" val="12954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FCDFC16-C67E-4CD4-AAD4-B179CF205791}"/>
              </a:ext>
            </a:extLst>
          </p:cNvPr>
          <p:cNvSpPr txBox="1">
            <a:spLocks/>
          </p:cNvSpPr>
          <p:nvPr/>
        </p:nvSpPr>
        <p:spPr>
          <a:xfrm>
            <a:off x="467202" y="437444"/>
            <a:ext cx="7237465" cy="9801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C7373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The automated EVD falls under an FDA Class II medical device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C7B57F-9E48-488C-8F54-B683F04AB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152238"/>
              </p:ext>
            </p:extLst>
          </p:nvPr>
        </p:nvGraphicFramePr>
        <p:xfrm>
          <a:off x="467202" y="1888245"/>
          <a:ext cx="8171973" cy="434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6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8A76CA0C-0544-420E-9952-E1C7F63311D5}"/>
              </a:ext>
            </a:extLst>
          </p:cNvPr>
          <p:cNvSpPr txBox="1">
            <a:spLocks/>
          </p:cNvSpPr>
          <p:nvPr/>
        </p:nvSpPr>
        <p:spPr>
          <a:xfrm>
            <a:off x="335122" y="406964"/>
            <a:ext cx="7772558" cy="9801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C7373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A 510(k) can be filled out since the device utilizes current drainage methods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E83C26D-7FB5-49A5-98B5-F0C94B265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444288"/>
              </p:ext>
            </p:extLst>
          </p:nvPr>
        </p:nvGraphicFramePr>
        <p:xfrm>
          <a:off x="467202" y="1879356"/>
          <a:ext cx="8171973" cy="434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03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4DCF528-C07A-4AD8-BE0A-3F2C3CEC859F}"/>
              </a:ext>
            </a:extLst>
          </p:cNvPr>
          <p:cNvSpPr txBox="1">
            <a:spLocks/>
          </p:cNvSpPr>
          <p:nvPr/>
        </p:nvSpPr>
        <p:spPr>
          <a:xfrm>
            <a:off x="335122" y="422522"/>
            <a:ext cx="7569358" cy="9801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C7373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/>
              <a:t>Proof-of-concept: successfully achieving a pressure-sensor/Arduino interface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3910F1-209B-4C2A-9C9C-7976F88A32B8}"/>
              </a:ext>
            </a:extLst>
          </p:cNvPr>
          <p:cNvGrpSpPr/>
          <p:nvPr/>
        </p:nvGrpSpPr>
        <p:grpSpPr>
          <a:xfrm>
            <a:off x="497088" y="1669632"/>
            <a:ext cx="3319224" cy="4691830"/>
            <a:chOff x="561896" y="2085701"/>
            <a:chExt cx="3319224" cy="46918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74B067-9276-4D8B-B69A-C8ED23E8FAAC}"/>
                </a:ext>
              </a:extLst>
            </p:cNvPr>
            <p:cNvGrpSpPr/>
            <p:nvPr/>
          </p:nvGrpSpPr>
          <p:grpSpPr>
            <a:xfrm>
              <a:off x="561896" y="2085701"/>
              <a:ext cx="3319224" cy="1975322"/>
              <a:chOff x="561896" y="1865683"/>
              <a:chExt cx="3766264" cy="2183848"/>
            </a:xfrm>
          </p:grpSpPr>
          <p:pic>
            <p:nvPicPr>
              <p:cNvPr id="3" name="image3.png">
                <a:extLst>
                  <a:ext uri="{FF2B5EF4-FFF2-40B4-BE49-F238E27FC236}">
                    <a16:creationId xmlns:a16="http://schemas.microsoft.com/office/drawing/2014/main" id="{B49E35A6-A9A0-4A0B-8DF7-EAE35C2E6CB5}"/>
                  </a:ext>
                </a:extLst>
              </p:cNvPr>
              <p:cNvPicPr/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561896" y="1865683"/>
                <a:ext cx="3766264" cy="1808480"/>
              </a:xfrm>
              <a:prstGeom prst="rect">
                <a:avLst/>
              </a:prstGeom>
              <a:ln/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0326E8-A671-43C0-A195-9CE9B9F7A1AE}"/>
                  </a:ext>
                </a:extLst>
              </p:cNvPr>
              <p:cNvSpPr txBox="1"/>
              <p:nvPr/>
            </p:nvSpPr>
            <p:spPr>
              <a:xfrm>
                <a:off x="561896" y="3658216"/>
                <a:ext cx="2246877" cy="39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Edwards (2020)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B04492-7BB9-4DA4-BD50-C0BD6C8B9E88}"/>
                </a:ext>
              </a:extLst>
            </p:cNvPr>
            <p:cNvGrpSpPr/>
            <p:nvPr/>
          </p:nvGrpSpPr>
          <p:grpSpPr>
            <a:xfrm>
              <a:off x="561896" y="4327939"/>
              <a:ext cx="3319224" cy="2449592"/>
              <a:chOff x="561896" y="4327939"/>
              <a:chExt cx="3319224" cy="2449592"/>
            </a:xfrm>
          </p:grpSpPr>
          <p:pic>
            <p:nvPicPr>
              <p:cNvPr id="6" name="image2.png">
                <a:extLst>
                  <a:ext uri="{FF2B5EF4-FFF2-40B4-BE49-F238E27FC236}">
                    <a16:creationId xmlns:a16="http://schemas.microsoft.com/office/drawing/2014/main" id="{6C6B54C0-2987-456A-9545-0BC70B556F77}"/>
                  </a:ext>
                </a:extLst>
              </p:cNvPr>
              <p:cNvPicPr/>
              <p:nvPr/>
            </p:nvPicPr>
            <p:blipFill>
              <a:blip r:embed="rId3"/>
              <a:srcRect l="57852" t="23646" r="5448" b="33903"/>
              <a:stretch>
                <a:fillRect/>
              </a:stretch>
            </p:blipFill>
            <p:spPr>
              <a:xfrm>
                <a:off x="561896" y="4327939"/>
                <a:ext cx="3319224" cy="2080260"/>
              </a:xfrm>
              <a:prstGeom prst="rect">
                <a:avLst/>
              </a:prstGeom>
              <a:ln/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47DCD-7B90-407F-A8A8-4C9A0C4B540A}"/>
                  </a:ext>
                </a:extLst>
              </p:cNvPr>
              <p:cNvSpPr txBox="1"/>
              <p:nvPr/>
            </p:nvSpPr>
            <p:spPr>
              <a:xfrm>
                <a:off x="561896" y="6408199"/>
                <a:ext cx="2246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 7,604,602 B2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DE115F-76D0-4315-A675-AD1AF0713EE9}"/>
              </a:ext>
            </a:extLst>
          </p:cNvPr>
          <p:cNvGrpSpPr/>
          <p:nvPr/>
        </p:nvGrpSpPr>
        <p:grpSpPr>
          <a:xfrm>
            <a:off x="4458289" y="2087704"/>
            <a:ext cx="4257038" cy="3505623"/>
            <a:chOff x="0" y="0"/>
            <a:chExt cx="6118860" cy="43891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28664A4-09D4-4113-BD1A-205127FF3832}"/>
                </a:ext>
              </a:extLst>
            </p:cNvPr>
            <p:cNvGrpSpPr/>
            <p:nvPr/>
          </p:nvGrpSpPr>
          <p:grpSpPr>
            <a:xfrm>
              <a:off x="0" y="0"/>
              <a:ext cx="6118860" cy="3808095"/>
              <a:chOff x="0" y="0"/>
              <a:chExt cx="6118860" cy="3808095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CB6A593-96FD-4278-BF0D-18741A0C199C}"/>
                  </a:ext>
                </a:extLst>
              </p:cNvPr>
              <p:cNvGrpSpPr/>
              <p:nvPr/>
            </p:nvGrpSpPr>
            <p:grpSpPr>
              <a:xfrm>
                <a:off x="0" y="0"/>
                <a:ext cx="6118860" cy="3808095"/>
                <a:chOff x="0" y="0"/>
                <a:chExt cx="6118860" cy="3808095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7DEB4D8-1108-4784-B00C-194813928BB8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118860" cy="3808095"/>
                  <a:chOff x="0" y="0"/>
                  <a:chExt cx="6118860" cy="3808095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181BC6FC-7238-4DDA-B2B8-9F1F9DFCE8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815840" y="2316480"/>
                    <a:ext cx="1303020" cy="1491615"/>
                  </a:xfrm>
                  <a:prstGeom prst="rect">
                    <a:avLst/>
                  </a:prstGeom>
                </p:spPr>
              </p:pic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60E9DACF-68F6-441D-91A8-7BDD59627BCD}"/>
                      </a:ext>
                    </a:extLst>
                  </p:cNvPr>
                  <p:cNvSpPr/>
                  <p:nvPr/>
                </p:nvSpPr>
                <p:spPr>
                  <a:xfrm>
                    <a:off x="4373879" y="2740619"/>
                    <a:ext cx="786765" cy="45719"/>
                  </a:xfrm>
                  <a:prstGeom prst="rect">
                    <a:avLst/>
                  </a:prstGeom>
                  <a:solidFill>
                    <a:srgbClr val="777777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id="{604CF8C2-95DE-4E82-9F7E-4CC8B533FB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999" t="14700" r="10514" b="4958"/>
                  <a:stretch/>
                </p:blipFill>
                <p:spPr bwMode="auto">
                  <a:xfrm>
                    <a:off x="0" y="0"/>
                    <a:ext cx="4371975" cy="33147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482E113E-3CC0-412E-8C9A-2625475D649A}"/>
                    </a:ext>
                  </a:extLst>
                </p:cNvPr>
                <p:cNvSpPr/>
                <p:nvPr/>
              </p:nvSpPr>
              <p:spPr>
                <a:xfrm>
                  <a:off x="2076500" y="1699260"/>
                  <a:ext cx="1253441" cy="1226820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0FD8EA58-26D1-4FDD-9018-62060AD13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00299" y="1973580"/>
                  <a:ext cx="1448929" cy="655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dirty="0">
                      <a:solidFill>
                        <a:srgbClr val="FFFFFF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Drainage Bag</a:t>
                  </a:r>
                  <a:endParaRPr lang="en-US" sz="1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DFDD332A-4CC1-4A41-9826-694F84910E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961" y="427267"/>
                <a:ext cx="1653539" cy="1081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Pressure Sensor-Arduino Interface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AB464C7-A998-4789-8852-5BF43F1321A7}"/>
                </a:ext>
              </a:extLst>
            </p:cNvPr>
            <p:cNvGrpSpPr/>
            <p:nvPr/>
          </p:nvGrpSpPr>
          <p:grpSpPr>
            <a:xfrm>
              <a:off x="7620" y="3505200"/>
              <a:ext cx="1127760" cy="883920"/>
              <a:chOff x="0" y="0"/>
              <a:chExt cx="1127760" cy="88392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A07CCAB-3BE1-4690-9E8D-FF7F6BFFDF33}"/>
                  </a:ext>
                </a:extLst>
              </p:cNvPr>
              <p:cNvSpPr/>
              <p:nvPr/>
            </p:nvSpPr>
            <p:spPr>
              <a:xfrm>
                <a:off x="0" y="0"/>
                <a:ext cx="1127760" cy="88392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6CBA7600-8024-4FC8-88CC-90D5258A32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74321"/>
                <a:ext cx="1127760" cy="320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Arduino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D2C379-FE0D-4F19-8DF3-4DAAB94CF52B}"/>
                </a:ext>
              </a:extLst>
            </p:cNvPr>
            <p:cNvSpPr/>
            <p:nvPr/>
          </p:nvSpPr>
          <p:spPr>
            <a:xfrm rot="4938684">
              <a:off x="277812" y="3405823"/>
              <a:ext cx="31244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2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2AD7BA-A90B-4882-A469-795D83119257}"/>
              </a:ext>
            </a:extLst>
          </p:cNvPr>
          <p:cNvGrpSpPr/>
          <p:nvPr/>
        </p:nvGrpSpPr>
        <p:grpSpPr>
          <a:xfrm>
            <a:off x="1217989" y="1615440"/>
            <a:ext cx="6549069" cy="5044988"/>
            <a:chOff x="1491613" y="1026160"/>
            <a:chExt cx="6549069" cy="5044988"/>
          </a:xfrm>
        </p:grpSpPr>
        <p:pic>
          <p:nvPicPr>
            <p:cNvPr id="2" name="image5.jpg">
              <a:extLst>
                <a:ext uri="{FF2B5EF4-FFF2-40B4-BE49-F238E27FC236}">
                  <a16:creationId xmlns:a16="http://schemas.microsoft.com/office/drawing/2014/main" id="{DD1AE3E6-27CC-4B8D-A154-6EAF2838DDDB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91613" y="1026160"/>
              <a:ext cx="6549069" cy="4341495"/>
            </a:xfrm>
            <a:prstGeom prst="rect">
              <a:avLst/>
            </a:prstGeom>
            <a:ln/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DA433B6-C68E-40A5-B34D-D93F269CC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8480" y="5185172"/>
              <a:ext cx="0" cy="4739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5C1D47-4337-4CEB-AF58-0AA974EDD327}"/>
                </a:ext>
              </a:extLst>
            </p:cNvPr>
            <p:cNvSpPr txBox="1"/>
            <p:nvPr/>
          </p:nvSpPr>
          <p:spPr>
            <a:xfrm>
              <a:off x="2366278" y="5701816"/>
              <a:ext cx="2099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Water Injected</a:t>
              </a:r>
            </a:p>
          </p:txBody>
        </p:sp>
      </p:grpSp>
      <p:sp>
        <p:nvSpPr>
          <p:cNvPr id="8" name="Title 6">
            <a:extLst>
              <a:ext uri="{FF2B5EF4-FFF2-40B4-BE49-F238E27FC236}">
                <a16:creationId xmlns:a16="http://schemas.microsoft.com/office/drawing/2014/main" id="{AE70E7ED-689D-4480-BFF8-E5622AB3B038}"/>
              </a:ext>
            </a:extLst>
          </p:cNvPr>
          <p:cNvSpPr txBox="1">
            <a:spLocks/>
          </p:cNvSpPr>
          <p:nvPr/>
        </p:nvSpPr>
        <p:spPr>
          <a:xfrm>
            <a:off x="335122" y="422522"/>
            <a:ext cx="7569358" cy="98019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6C7373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z="3200" dirty="0"/>
              <a:t>Pressure-sensor/Arduino interface was successfully achieved</a:t>
            </a:r>
          </a:p>
        </p:txBody>
      </p:sp>
    </p:spTree>
    <p:extLst>
      <p:ext uri="{BB962C8B-B14F-4D97-AF65-F5344CB8AC3E}">
        <p14:creationId xmlns:p14="http://schemas.microsoft.com/office/powerpoint/2010/main" val="35154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EDB1DC-A643-4619-99BE-5F0211948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569038"/>
              </p:ext>
            </p:extLst>
          </p:nvPr>
        </p:nvGraphicFramePr>
        <p:xfrm>
          <a:off x="493713" y="1417638"/>
          <a:ext cx="8142287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559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51B6A-9219-4370-8716-E592038E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 Solution: automated external ventricular drainage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028AF9-2357-4D0E-9BF9-88BC294EF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7597" r="4815" b="2707"/>
          <a:stretch/>
        </p:blipFill>
        <p:spPr bwMode="auto">
          <a:xfrm>
            <a:off x="1311310" y="1557496"/>
            <a:ext cx="6521380" cy="46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55486D-B7FD-4C43-BF18-74433E3E6CC1}"/>
              </a:ext>
            </a:extLst>
          </p:cNvPr>
          <p:cNvSpPr txBox="1"/>
          <p:nvPr/>
        </p:nvSpPr>
        <p:spPr>
          <a:xfrm>
            <a:off x="1311310" y="6252890"/>
            <a:ext cx="194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Osborn, B. (2014)</a:t>
            </a:r>
          </a:p>
        </p:txBody>
      </p:sp>
    </p:spTree>
    <p:extLst>
      <p:ext uri="{BB962C8B-B14F-4D97-AF65-F5344CB8AC3E}">
        <p14:creationId xmlns:p14="http://schemas.microsoft.com/office/powerpoint/2010/main" val="13369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Specification Changes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57C6CD-F1B8-41CC-AECE-7D9659D0EC16}"/>
              </a:ext>
            </a:extLst>
          </p:cNvPr>
          <p:cNvGrpSpPr/>
          <p:nvPr/>
        </p:nvGrpSpPr>
        <p:grpSpPr>
          <a:xfrm>
            <a:off x="2352244" y="1846659"/>
            <a:ext cx="8681776" cy="4064000"/>
            <a:chOff x="2352244" y="1846659"/>
            <a:chExt cx="8681776" cy="4064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0BD98A1-3CEE-460A-B9CE-E9B465776C41}"/>
                </a:ext>
              </a:extLst>
            </p:cNvPr>
            <p:cNvGrpSpPr/>
            <p:nvPr/>
          </p:nvGrpSpPr>
          <p:grpSpPr>
            <a:xfrm>
              <a:off x="2352244" y="1846659"/>
              <a:ext cx="8681776" cy="4064000"/>
              <a:chOff x="2070891" y="1658257"/>
              <a:chExt cx="8681776" cy="4064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584F08-BE31-46C4-9EEC-3B4C0214F1EE}"/>
                  </a:ext>
                </a:extLst>
              </p:cNvPr>
              <p:cNvGrpSpPr/>
              <p:nvPr/>
            </p:nvGrpSpPr>
            <p:grpSpPr>
              <a:xfrm>
                <a:off x="2070891" y="1658257"/>
                <a:ext cx="8681776" cy="4064000"/>
                <a:chOff x="2070891" y="1658257"/>
                <a:chExt cx="8681776" cy="4064000"/>
              </a:xfrm>
            </p:grpSpPr>
            <p:graphicFrame>
              <p:nvGraphicFramePr>
                <p:cNvPr id="3" name="Diagram 2">
                  <a:extLst>
                    <a:ext uri="{FF2B5EF4-FFF2-40B4-BE49-F238E27FC236}">
                      <a16:creationId xmlns:a16="http://schemas.microsoft.com/office/drawing/2014/main" id="{313A914B-C4D4-4785-8C4D-B5DBFDE2359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787989147"/>
                    </p:ext>
                  </p:extLst>
                </p:nvPr>
              </p:nvGraphicFramePr>
              <p:xfrm>
                <a:off x="4656667" y="1658257"/>
                <a:ext cx="609600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aphicFrame>
              <p:nvGraphicFramePr>
                <p:cNvPr id="7" name="Diagram 6">
                  <a:extLst>
                    <a:ext uri="{FF2B5EF4-FFF2-40B4-BE49-F238E27FC236}">
                      <a16:creationId xmlns:a16="http://schemas.microsoft.com/office/drawing/2014/main" id="{B9280DE2-9B6F-4D07-A45C-E6FF77278C72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098243456"/>
                    </p:ext>
                  </p:extLst>
                </p:nvPr>
              </p:nvGraphicFramePr>
              <p:xfrm>
                <a:off x="2070891" y="1658257"/>
                <a:ext cx="609600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p:grp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8C1FCED0-2B50-46E8-A335-201EAE0428A0}"/>
                  </a:ext>
                </a:extLst>
              </p:cNvPr>
              <p:cNvSpPr/>
              <p:nvPr/>
            </p:nvSpPr>
            <p:spPr>
              <a:xfrm>
                <a:off x="6079253" y="2474943"/>
                <a:ext cx="1105318" cy="492369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F4DDCD2B-0633-411C-8EAD-D43949D2B54B}"/>
                  </a:ext>
                </a:extLst>
              </p:cNvPr>
              <p:cNvSpPr/>
              <p:nvPr/>
            </p:nvSpPr>
            <p:spPr>
              <a:xfrm>
                <a:off x="6079253" y="4421270"/>
                <a:ext cx="1105318" cy="492369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58BE4A-B611-4C0B-849C-586B8AF6428C}"/>
                </a:ext>
              </a:extLst>
            </p:cNvPr>
            <p:cNvSpPr txBox="1"/>
            <p:nvPr/>
          </p:nvSpPr>
          <p:spPr>
            <a:xfrm>
              <a:off x="2800604" y="2186291"/>
              <a:ext cx="19484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Fluid Acquisition: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7FC80D-18D7-4C8D-96BB-560D5B1F9CBB}"/>
                </a:ext>
              </a:extLst>
            </p:cNvPr>
            <p:cNvSpPr txBox="1"/>
            <p:nvPr/>
          </p:nvSpPr>
          <p:spPr>
            <a:xfrm>
              <a:off x="2800603" y="4378802"/>
              <a:ext cx="19484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Sampling Rate: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E0E777-F9D8-4BE7-86F1-DC3FC4D850D3}"/>
              </a:ext>
            </a:extLst>
          </p:cNvPr>
          <p:cNvGrpSpPr/>
          <p:nvPr/>
        </p:nvGrpSpPr>
        <p:grpSpPr>
          <a:xfrm>
            <a:off x="713383" y="1336353"/>
            <a:ext cx="2209801" cy="4758972"/>
            <a:chOff x="713383" y="1336353"/>
            <a:chExt cx="2209801" cy="475897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63D34FD-FCD1-4500-904E-96E2AB39E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94"/>
            <a:stretch/>
          </p:blipFill>
          <p:spPr bwMode="auto">
            <a:xfrm rot="5400000">
              <a:off x="-286885" y="2336622"/>
              <a:ext cx="4210337" cy="220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619FDC-D4DF-4A19-B8BD-336273103325}"/>
                </a:ext>
              </a:extLst>
            </p:cNvPr>
            <p:cNvSpPr txBox="1"/>
            <p:nvPr/>
          </p:nvSpPr>
          <p:spPr>
            <a:xfrm>
              <a:off x="713383" y="5725993"/>
              <a:ext cx="1948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Edwards 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0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6670" y="438264"/>
            <a:ext cx="7641818" cy="980194"/>
          </a:xfrm>
        </p:spPr>
        <p:txBody>
          <a:bodyPr/>
          <a:lstStyle/>
          <a:p>
            <a:r>
              <a:rPr lang="en-US" sz="3200" dirty="0"/>
              <a:t>The schedule was updated to dedicate more time to software and prototype development</a:t>
            </a:r>
          </a:p>
        </p:txBody>
      </p:sp>
      <p:pic>
        <p:nvPicPr>
          <p:cNvPr id="10" name="image1.png">
            <a:extLst>
              <a:ext uri="{FF2B5EF4-FFF2-40B4-BE49-F238E27FC236}">
                <a16:creationId xmlns:a16="http://schemas.microsoft.com/office/drawing/2014/main" id="{BC5FBC10-F699-4F6E-97F0-4CAC8B171A3B}"/>
              </a:ext>
            </a:extLst>
          </p:cNvPr>
          <p:cNvPicPr/>
          <p:nvPr/>
        </p:nvPicPr>
        <p:blipFill rotWithShape="1">
          <a:blip r:embed="rId2"/>
          <a:srcRect l="874" t="4275"/>
          <a:stretch/>
        </p:blipFill>
        <p:spPr>
          <a:xfrm>
            <a:off x="502417" y="1547446"/>
            <a:ext cx="7978391" cy="476124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024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4FF8E8-B445-4475-8E77-721E612DD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134987"/>
              </p:ext>
            </p:extLst>
          </p:nvPr>
        </p:nvGraphicFramePr>
        <p:xfrm>
          <a:off x="598714" y="1277257"/>
          <a:ext cx="7783286" cy="524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Plan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5E59EB-F45D-42A0-A885-C924552B90E2}"/>
              </a:ext>
            </a:extLst>
          </p:cNvPr>
          <p:cNvGrpSpPr/>
          <p:nvPr/>
        </p:nvGrpSpPr>
        <p:grpSpPr>
          <a:xfrm>
            <a:off x="370114" y="2406777"/>
            <a:ext cx="8143398" cy="4205028"/>
            <a:chOff x="370114" y="2406777"/>
            <a:chExt cx="8143398" cy="4205028"/>
          </a:xfrm>
        </p:grpSpPr>
        <p:pic>
          <p:nvPicPr>
            <p:cNvPr id="3076" name="Picture 4" descr="Image result for p=rho g h">
              <a:extLst>
                <a:ext uri="{FF2B5EF4-FFF2-40B4-BE49-F238E27FC236}">
                  <a16:creationId xmlns:a16="http://schemas.microsoft.com/office/drawing/2014/main" id="{615A511B-34EE-4298-B3D2-E79103F6D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644" y="3461054"/>
              <a:ext cx="2464279" cy="88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E96B18-DE8A-4E09-A861-1DAA28008BB7}"/>
                </a:ext>
              </a:extLst>
            </p:cNvPr>
            <p:cNvGrpSpPr/>
            <p:nvPr/>
          </p:nvGrpSpPr>
          <p:grpSpPr>
            <a:xfrm>
              <a:off x="370114" y="2406777"/>
              <a:ext cx="4745453" cy="3502150"/>
              <a:chOff x="0" y="0"/>
              <a:chExt cx="2707242" cy="197929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6A23253-28B1-4A9E-AF3C-72599E246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1485900" y="1150620"/>
                <a:ext cx="723900" cy="828675"/>
              </a:xfrm>
              <a:prstGeom prst="rect">
                <a:avLst/>
              </a:prstGeom>
            </p:spPr>
          </p:pic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78E19B4-347C-48D6-B35E-5F2B905988D2}"/>
                  </a:ext>
                </a:extLst>
              </p:cNvPr>
              <p:cNvGrpSpPr/>
              <p:nvPr/>
            </p:nvGrpSpPr>
            <p:grpSpPr>
              <a:xfrm>
                <a:off x="0" y="952500"/>
                <a:ext cx="914400" cy="1013460"/>
                <a:chOff x="0" y="0"/>
                <a:chExt cx="914400" cy="1013460"/>
              </a:xfrm>
            </p:grpSpPr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id="{28556327-0480-4773-8554-E03021FC7F6D}"/>
                    </a:ext>
                  </a:extLst>
                </p:cNvPr>
                <p:cNvSpPr/>
                <p:nvPr/>
              </p:nvSpPr>
              <p:spPr>
                <a:xfrm>
                  <a:off x="53340" y="0"/>
                  <a:ext cx="838200" cy="1013460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Text Box 2">
                  <a:extLst>
                    <a:ext uri="{FF2B5EF4-FFF2-40B4-BE49-F238E27FC236}">
                      <a16:creationId xmlns:a16="http://schemas.microsoft.com/office/drawing/2014/main" id="{392A82A6-3A46-4B71-89D3-2B5500FF76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28599"/>
                  <a:ext cx="914400" cy="556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solidFill>
                        <a:srgbClr val="FFFFFF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Drainage Bag (Stationary)</a:t>
                  </a:r>
                  <a:endParaRPr lang="en-US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0BFFF9C-1A57-4140-B0D6-D9B88FBCBFE7}"/>
                  </a:ext>
                </a:extLst>
              </p:cNvPr>
              <p:cNvSpPr/>
              <p:nvPr/>
            </p:nvSpPr>
            <p:spPr>
              <a:xfrm>
                <a:off x="891540" y="1386840"/>
                <a:ext cx="815340" cy="167640"/>
              </a:xfrm>
              <a:custGeom>
                <a:avLst/>
                <a:gdLst>
                  <a:gd name="connsiteX0" fmla="*/ 0 w 1249680"/>
                  <a:gd name="connsiteY0" fmla="*/ 114300 h 205766"/>
                  <a:gd name="connsiteX1" fmla="*/ 320040 w 1249680"/>
                  <a:gd name="connsiteY1" fmla="*/ 15240 h 205766"/>
                  <a:gd name="connsiteX2" fmla="*/ 731520 w 1249680"/>
                  <a:gd name="connsiteY2" fmla="*/ 205740 h 205766"/>
                  <a:gd name="connsiteX3" fmla="*/ 1249680 w 1249680"/>
                  <a:gd name="connsiteY3" fmla="*/ 0 h 20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9680" h="205766">
                    <a:moveTo>
                      <a:pt x="0" y="114300"/>
                    </a:moveTo>
                    <a:cubicBezTo>
                      <a:pt x="99060" y="57150"/>
                      <a:pt x="198120" y="0"/>
                      <a:pt x="320040" y="15240"/>
                    </a:cubicBezTo>
                    <a:cubicBezTo>
                      <a:pt x="441960" y="30480"/>
                      <a:pt x="576580" y="208280"/>
                      <a:pt x="731520" y="205740"/>
                    </a:cubicBezTo>
                    <a:cubicBezTo>
                      <a:pt x="886460" y="203200"/>
                      <a:pt x="1150620" y="41910"/>
                      <a:pt x="124968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2A73530-1B34-4C45-94B0-5E382D4DE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1455420" y="0"/>
                <a:ext cx="723900" cy="828675"/>
              </a:xfrm>
              <a:prstGeom prst="rect">
                <a:avLst/>
              </a:prstGeom>
            </p:spPr>
          </p:pic>
          <p:sp>
            <p:nvSpPr>
              <p:cNvPr id="22" name="Arrow: Up 21">
                <a:extLst>
                  <a:ext uri="{FF2B5EF4-FFF2-40B4-BE49-F238E27FC236}">
                    <a16:creationId xmlns:a16="http://schemas.microsoft.com/office/drawing/2014/main" id="{016077C4-5C6F-45A2-A8F5-6028E54CDDA8}"/>
                  </a:ext>
                </a:extLst>
              </p:cNvPr>
              <p:cNvSpPr/>
              <p:nvPr/>
            </p:nvSpPr>
            <p:spPr>
              <a:xfrm>
                <a:off x="1722120" y="867727"/>
                <a:ext cx="160020" cy="243840"/>
              </a:xfrm>
              <a:prstGeom prst="up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Left Brace 22">
                <a:extLst>
                  <a:ext uri="{FF2B5EF4-FFF2-40B4-BE49-F238E27FC236}">
                    <a16:creationId xmlns:a16="http://schemas.microsoft.com/office/drawing/2014/main" id="{1EC1357F-D3D2-4C25-B8E8-609EE6F8A183}"/>
                  </a:ext>
                </a:extLst>
              </p:cNvPr>
              <p:cNvSpPr/>
              <p:nvPr/>
            </p:nvSpPr>
            <p:spPr>
              <a:xfrm rot="10800000">
                <a:off x="2272902" y="273878"/>
                <a:ext cx="434340" cy="1158240"/>
              </a:xfrm>
              <a:prstGeom prst="leftBrac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25B9267B-4008-40D7-9A5A-99F4CBF84E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" t="16949" r="1917" b="9385"/>
            <a:stretch/>
          </p:blipFill>
          <p:spPr bwMode="auto">
            <a:xfrm>
              <a:off x="5516644" y="5069113"/>
              <a:ext cx="2775858" cy="114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8FBF99BD-7722-4D7A-A488-F5E3C30D2538}"/>
                </a:ext>
              </a:extLst>
            </p:cNvPr>
            <p:cNvSpPr/>
            <p:nvPr/>
          </p:nvSpPr>
          <p:spPr>
            <a:xfrm rot="10800000">
              <a:off x="6724570" y="4517252"/>
              <a:ext cx="280495" cy="431449"/>
            </a:xfrm>
            <a:prstGeom prst="up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B8D7C0-F4B2-4227-A3A0-0671DA2D78E6}"/>
                </a:ext>
              </a:extLst>
            </p:cNvPr>
            <p:cNvSpPr txBox="1"/>
            <p:nvPr/>
          </p:nvSpPr>
          <p:spPr>
            <a:xfrm>
              <a:off x="5516644" y="6242473"/>
              <a:ext cx="2996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Arduino Tutorials 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57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44FF8E8-B445-4475-8E77-721E612DDB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0499246"/>
              </p:ext>
            </p:extLst>
          </p:nvPr>
        </p:nvGraphicFramePr>
        <p:xfrm>
          <a:off x="598714" y="1277257"/>
          <a:ext cx="7783286" cy="524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Plan</a:t>
            </a:r>
          </a:p>
        </p:txBody>
      </p:sp>
      <p:pic>
        <p:nvPicPr>
          <p:cNvPr id="5" name="Picture 4" descr="A hand holding a watch&#10;&#10;Description automatically generated">
            <a:extLst>
              <a:ext uri="{FF2B5EF4-FFF2-40B4-BE49-F238E27FC236}">
                <a16:creationId xmlns:a16="http://schemas.microsoft.com/office/drawing/2014/main" id="{48C58C6E-9F76-4F5B-84F1-9EBF0CA4E7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364748" y="2586430"/>
            <a:ext cx="1703246" cy="3325286"/>
          </a:xfrm>
          <a:prstGeom prst="rect">
            <a:avLst/>
          </a:prstGeom>
        </p:spPr>
      </p:pic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DD84FED9-3327-423B-A7CE-A5A1CBA83D38}"/>
              </a:ext>
            </a:extLst>
          </p:cNvPr>
          <p:cNvGrpSpPr/>
          <p:nvPr/>
        </p:nvGrpSpPr>
        <p:grpSpPr>
          <a:xfrm>
            <a:off x="1728919" y="2117527"/>
            <a:ext cx="2246877" cy="4263092"/>
            <a:chOff x="1728919" y="2117527"/>
            <a:chExt cx="2246877" cy="42630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8645CE2-8040-4414-B44E-15AC26755E02}"/>
                </a:ext>
              </a:extLst>
            </p:cNvPr>
            <p:cNvGrpSpPr/>
            <p:nvPr/>
          </p:nvGrpSpPr>
          <p:grpSpPr>
            <a:xfrm>
              <a:off x="1728919" y="2117527"/>
              <a:ext cx="2246877" cy="4263092"/>
              <a:chOff x="713382" y="1336353"/>
              <a:chExt cx="2562878" cy="4833295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E46C12B1-15C8-443A-814E-BFC82B38B8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594"/>
              <a:stretch/>
            </p:blipFill>
            <p:spPr bwMode="auto">
              <a:xfrm rot="5400000">
                <a:off x="-286885" y="2336622"/>
                <a:ext cx="4210337" cy="220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A3CBB7-E487-4DD4-8684-584EDFDDEC56}"/>
                  </a:ext>
                </a:extLst>
              </p:cNvPr>
              <p:cNvSpPr txBox="1"/>
              <p:nvPr/>
            </p:nvSpPr>
            <p:spPr>
              <a:xfrm>
                <a:off x="713382" y="5725993"/>
                <a:ext cx="2562878" cy="4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Edwards (2020)</a:t>
                </a:r>
              </a:p>
            </p:txBody>
          </p:sp>
        </p:grpSp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CF42D9D-C5F2-40CD-A72F-06A29A79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 rot="14226135" flipH="1">
              <a:off x="2199233" y="2652433"/>
              <a:ext cx="920390" cy="91784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CF0A1ED-C4E3-4A2E-8B1E-D23996822BD1}"/>
              </a:ext>
            </a:extLst>
          </p:cNvPr>
          <p:cNvSpPr txBox="1"/>
          <p:nvPr/>
        </p:nvSpPr>
        <p:spPr>
          <a:xfrm>
            <a:off x="956183" y="7043112"/>
            <a:ext cx="17032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2" tooltip="https://en.wikipedia.org/wiki/Clockwis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412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Plan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45A485C-653A-48A6-9D55-39D50EAA38A1}"/>
              </a:ext>
            </a:extLst>
          </p:cNvPr>
          <p:cNvSpPr/>
          <p:nvPr/>
        </p:nvSpPr>
        <p:spPr>
          <a:xfrm>
            <a:off x="921687" y="2177792"/>
            <a:ext cx="77832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3742E2-1EAB-46C0-8851-9F2E34EF82CD}"/>
              </a:ext>
            </a:extLst>
          </p:cNvPr>
          <p:cNvGrpSpPr/>
          <p:nvPr/>
        </p:nvGrpSpPr>
        <p:grpSpPr>
          <a:xfrm>
            <a:off x="4269211" y="1300792"/>
            <a:ext cx="4012159" cy="866113"/>
            <a:chOff x="3771122" y="2861010"/>
            <a:chExt cx="4012159" cy="8661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A5483E-0D16-4AB4-9A99-1EA37809F5D4}"/>
                </a:ext>
              </a:extLst>
            </p:cNvPr>
            <p:cNvSpPr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F6F96B-F8AC-4E2D-9EB5-CFC99EE21887}"/>
                </a:ext>
              </a:extLst>
            </p:cNvPr>
            <p:cNvSpPr txBox="1"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0A4E9A-6E5E-4A8F-8562-E6B24D0454AA}"/>
              </a:ext>
            </a:extLst>
          </p:cNvPr>
          <p:cNvGrpSpPr/>
          <p:nvPr/>
        </p:nvGrpSpPr>
        <p:grpSpPr>
          <a:xfrm>
            <a:off x="498080" y="1268252"/>
            <a:ext cx="2744084" cy="866113"/>
            <a:chOff x="-10" y="2828470"/>
            <a:chExt cx="3758209" cy="86611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3AB960E-54C3-45E7-9740-9B683D52B5B4}"/>
                </a:ext>
              </a:extLst>
            </p:cNvPr>
            <p:cNvSpPr/>
            <p:nvPr/>
          </p:nvSpPr>
          <p:spPr>
            <a:xfrm>
              <a:off x="-10" y="2828470"/>
              <a:ext cx="3758209" cy="866113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57569DA-17DF-4B0D-923D-304C8BBE85C2}"/>
                </a:ext>
              </a:extLst>
            </p:cNvPr>
            <p:cNvSpPr txBox="1"/>
            <p:nvPr/>
          </p:nvSpPr>
          <p:spPr>
            <a:xfrm>
              <a:off x="42278" y="2870758"/>
              <a:ext cx="3673633" cy="823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Pressure/Fluid Controlling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7B3C1A-7AA1-4500-82D2-C10C87B8C733}"/>
              </a:ext>
            </a:extLst>
          </p:cNvPr>
          <p:cNvGrpSpPr/>
          <p:nvPr/>
        </p:nvGrpSpPr>
        <p:grpSpPr>
          <a:xfrm>
            <a:off x="3279484" y="1368937"/>
            <a:ext cx="5279663" cy="707029"/>
            <a:chOff x="3395397" y="0"/>
            <a:chExt cx="4387860" cy="7070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81E5BA-816B-456F-B4FF-A2B64F8F7BED}"/>
                </a:ext>
              </a:extLst>
            </p:cNvPr>
            <p:cNvSpPr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933C38-F638-47E4-B40F-3A115F4ECC1F}"/>
                </a:ext>
              </a:extLst>
            </p:cNvPr>
            <p:cNvSpPr txBox="1"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Disrupt ICP from baseline &amp; observe restoration back to normal pressure</a:t>
              </a:r>
              <a:endParaRPr lang="en-US" sz="2400" kern="12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A40B35-4204-4D29-ADE5-1D6749DF5A79}"/>
              </a:ext>
            </a:extLst>
          </p:cNvPr>
          <p:cNvGrpSpPr/>
          <p:nvPr/>
        </p:nvGrpSpPr>
        <p:grpSpPr>
          <a:xfrm>
            <a:off x="194353" y="2279620"/>
            <a:ext cx="3139862" cy="4048397"/>
            <a:chOff x="-100270" y="-71865"/>
            <a:chExt cx="1791266" cy="228801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5BBE509-BB5A-480B-B689-3DAE4FD1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67096" y="1387475"/>
              <a:ext cx="723900" cy="828675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8A0DAA4-5AFA-4204-A4C0-D924D3F86310}"/>
                </a:ext>
              </a:extLst>
            </p:cNvPr>
            <p:cNvGrpSpPr/>
            <p:nvPr/>
          </p:nvGrpSpPr>
          <p:grpSpPr>
            <a:xfrm>
              <a:off x="-100270" y="1351369"/>
              <a:ext cx="914400" cy="828672"/>
              <a:chOff x="-100270" y="398869"/>
              <a:chExt cx="914400" cy="82867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87E055F-4212-4EB3-BA20-441CDAC81B7B}"/>
                  </a:ext>
                </a:extLst>
              </p:cNvPr>
              <p:cNvSpPr/>
              <p:nvPr/>
            </p:nvSpPr>
            <p:spPr>
              <a:xfrm>
                <a:off x="-46930" y="398869"/>
                <a:ext cx="838200" cy="828672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Text Box 2">
                <a:extLst>
                  <a:ext uri="{FF2B5EF4-FFF2-40B4-BE49-F238E27FC236}">
                    <a16:creationId xmlns:a16="http://schemas.microsoft.com/office/drawing/2014/main" id="{34D0E9E1-8B73-4EEA-ABB8-5F72464850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00270" y="489651"/>
                <a:ext cx="914400" cy="55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Drainage Bag (Mobile)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96CAE6-2015-4811-AD5F-D016F8E35ABF}"/>
                </a:ext>
              </a:extLst>
            </p:cNvPr>
            <p:cNvSpPr/>
            <p:nvPr/>
          </p:nvSpPr>
          <p:spPr>
            <a:xfrm>
              <a:off x="791270" y="1720281"/>
              <a:ext cx="347212" cy="123354"/>
            </a:xfrm>
            <a:custGeom>
              <a:avLst/>
              <a:gdLst>
                <a:gd name="connsiteX0" fmla="*/ 0 w 1249680"/>
                <a:gd name="connsiteY0" fmla="*/ 114300 h 205766"/>
                <a:gd name="connsiteX1" fmla="*/ 320040 w 1249680"/>
                <a:gd name="connsiteY1" fmla="*/ 15240 h 205766"/>
                <a:gd name="connsiteX2" fmla="*/ 731520 w 1249680"/>
                <a:gd name="connsiteY2" fmla="*/ 205740 h 205766"/>
                <a:gd name="connsiteX3" fmla="*/ 1249680 w 1249680"/>
                <a:gd name="connsiteY3" fmla="*/ 0 h 20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80" h="205766">
                  <a:moveTo>
                    <a:pt x="0" y="114300"/>
                  </a:moveTo>
                  <a:cubicBezTo>
                    <a:pt x="99060" y="57150"/>
                    <a:pt x="198120" y="0"/>
                    <a:pt x="320040" y="15240"/>
                  </a:cubicBezTo>
                  <a:cubicBezTo>
                    <a:pt x="441960" y="30480"/>
                    <a:pt x="576580" y="208280"/>
                    <a:pt x="731520" y="205740"/>
                  </a:cubicBezTo>
                  <a:cubicBezTo>
                    <a:pt x="886460" y="203200"/>
                    <a:pt x="1150620" y="41910"/>
                    <a:pt x="1249680" y="0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7ECB7DE-EBC5-4972-8C7B-BAFD20284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47659" y="-71865"/>
              <a:ext cx="723900" cy="828675"/>
            </a:xfrm>
            <a:prstGeom prst="rect">
              <a:avLst/>
            </a:prstGeom>
          </p:spPr>
        </p:pic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6E3572E-BDA0-49E4-BA52-74E68E7C6254}"/>
              </a:ext>
            </a:extLst>
          </p:cNvPr>
          <p:cNvSpPr/>
          <p:nvPr/>
        </p:nvSpPr>
        <p:spPr>
          <a:xfrm>
            <a:off x="3664690" y="4296442"/>
            <a:ext cx="1001486" cy="28402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5C2340B2-63DA-4028-BEC4-4EE7B44A020D}"/>
              </a:ext>
            </a:extLst>
          </p:cNvPr>
          <p:cNvSpPr/>
          <p:nvPr/>
        </p:nvSpPr>
        <p:spPr>
          <a:xfrm rot="5400000">
            <a:off x="2290446" y="4169940"/>
            <a:ext cx="803043" cy="230876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B66A8FD-8F69-4060-AA6E-D70A585DD6BB}"/>
              </a:ext>
            </a:extLst>
          </p:cNvPr>
          <p:cNvGrpSpPr/>
          <p:nvPr/>
        </p:nvGrpSpPr>
        <p:grpSpPr>
          <a:xfrm>
            <a:off x="4805038" y="2386768"/>
            <a:ext cx="1664671" cy="4088419"/>
            <a:chOff x="5046890" y="2370961"/>
            <a:chExt cx="1664671" cy="40884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26B212-3620-46BA-8245-9791C4573C2D}"/>
                </a:ext>
              </a:extLst>
            </p:cNvPr>
            <p:cNvGrpSpPr/>
            <p:nvPr/>
          </p:nvGrpSpPr>
          <p:grpSpPr>
            <a:xfrm>
              <a:off x="5108733" y="4993129"/>
              <a:ext cx="1602828" cy="1466251"/>
              <a:chOff x="5154738" y="4680208"/>
              <a:chExt cx="1602828" cy="1793209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B7B29812-9E11-4D01-8558-2890E5790C56}"/>
                  </a:ext>
                </a:extLst>
              </p:cNvPr>
              <p:cNvSpPr/>
              <p:nvPr/>
            </p:nvSpPr>
            <p:spPr>
              <a:xfrm>
                <a:off x="5226464" y="4680208"/>
                <a:ext cx="1469259" cy="1793209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9BDB214C-38CC-4CA4-8E02-6ADB01E88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4738" y="4871519"/>
                <a:ext cx="1602828" cy="984243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Drainage Bag (Mobile)</a:t>
                </a:r>
              </a:p>
            </p:txBody>
          </p:sp>
        </p:grpSp>
        <p:sp>
          <p:nvSpPr>
            <p:cNvPr id="45" name="Arrow: Left-Right 44">
              <a:extLst>
                <a:ext uri="{FF2B5EF4-FFF2-40B4-BE49-F238E27FC236}">
                  <a16:creationId xmlns:a16="http://schemas.microsoft.com/office/drawing/2014/main" id="{EF2EAC01-64CC-41E9-AD91-1C2E665B79CB}"/>
                </a:ext>
              </a:extLst>
            </p:cNvPr>
            <p:cNvSpPr/>
            <p:nvPr/>
          </p:nvSpPr>
          <p:spPr>
            <a:xfrm rot="5400000">
              <a:off x="5479229" y="4273965"/>
              <a:ext cx="803043" cy="230876"/>
            </a:xfrm>
            <a:prstGeom prst="left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236CEA-A693-473E-966C-94E2E7CBBE4E}"/>
                </a:ext>
              </a:extLst>
            </p:cNvPr>
            <p:cNvGrpSpPr/>
            <p:nvPr/>
          </p:nvGrpSpPr>
          <p:grpSpPr>
            <a:xfrm>
              <a:off x="5046890" y="2370961"/>
              <a:ext cx="1602828" cy="1466246"/>
              <a:chOff x="5148804" y="2210332"/>
              <a:chExt cx="1602828" cy="1466246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5A03D0E-C1BD-428D-94E4-F3C8FFC8D031}"/>
                  </a:ext>
                </a:extLst>
              </p:cNvPr>
              <p:cNvSpPr/>
              <p:nvPr/>
            </p:nvSpPr>
            <p:spPr>
              <a:xfrm>
                <a:off x="5242302" y="2210332"/>
                <a:ext cx="1469259" cy="146624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Text Box 2">
                <a:extLst>
                  <a:ext uri="{FF2B5EF4-FFF2-40B4-BE49-F238E27FC236}">
                    <a16:creationId xmlns:a16="http://schemas.microsoft.com/office/drawing/2014/main" id="{9DD114D0-EC7A-4D72-8F7D-F6B89FD5E7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8804" y="2370961"/>
                <a:ext cx="1602828" cy="984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Drainage Bag (Mobile)</a:t>
                </a:r>
                <a:endParaRPr lang="en-US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54DC0E1-A0CF-4439-8C4E-B6E4FAA68E41}"/>
              </a:ext>
            </a:extLst>
          </p:cNvPr>
          <p:cNvSpPr txBox="1"/>
          <p:nvPr/>
        </p:nvSpPr>
        <p:spPr>
          <a:xfrm>
            <a:off x="3179078" y="3974818"/>
            <a:ext cx="20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Imbalance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837C7442-7D8F-4951-9E35-E646F3719A80}"/>
              </a:ext>
            </a:extLst>
          </p:cNvPr>
          <p:cNvSpPr/>
          <p:nvPr/>
        </p:nvSpPr>
        <p:spPr>
          <a:xfrm>
            <a:off x="6216517" y="4285378"/>
            <a:ext cx="1001486" cy="284028"/>
          </a:xfrm>
          <a:prstGeom prst="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37206B-B9CC-4EA2-964B-1FB426636968}"/>
              </a:ext>
            </a:extLst>
          </p:cNvPr>
          <p:cNvSpPr txBox="1"/>
          <p:nvPr/>
        </p:nvSpPr>
        <p:spPr>
          <a:xfrm>
            <a:off x="7214101" y="3965727"/>
            <a:ext cx="1804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Restored to Baseline</a:t>
            </a:r>
          </a:p>
        </p:txBody>
      </p:sp>
    </p:spTree>
    <p:extLst>
      <p:ext uri="{BB962C8B-B14F-4D97-AF65-F5344CB8AC3E}">
        <p14:creationId xmlns:p14="http://schemas.microsoft.com/office/powerpoint/2010/main" val="37258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Plan</a:t>
            </a:r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D45A485C-653A-48A6-9D55-39D50EAA38A1}"/>
              </a:ext>
            </a:extLst>
          </p:cNvPr>
          <p:cNvSpPr/>
          <p:nvPr/>
        </p:nvSpPr>
        <p:spPr>
          <a:xfrm>
            <a:off x="921687" y="2177792"/>
            <a:ext cx="778328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3742E2-1EAB-46C0-8851-9F2E34EF82CD}"/>
              </a:ext>
            </a:extLst>
          </p:cNvPr>
          <p:cNvGrpSpPr/>
          <p:nvPr/>
        </p:nvGrpSpPr>
        <p:grpSpPr>
          <a:xfrm>
            <a:off x="4269211" y="1300792"/>
            <a:ext cx="4012159" cy="866113"/>
            <a:chOff x="3771122" y="2861010"/>
            <a:chExt cx="4012159" cy="8661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A5483E-0D16-4AB4-9A99-1EA37809F5D4}"/>
                </a:ext>
              </a:extLst>
            </p:cNvPr>
            <p:cNvSpPr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F6F96B-F8AC-4E2D-9EB5-CFC99EE21887}"/>
                </a:ext>
              </a:extLst>
            </p:cNvPr>
            <p:cNvSpPr txBox="1"/>
            <p:nvPr/>
          </p:nvSpPr>
          <p:spPr>
            <a:xfrm>
              <a:off x="3771122" y="2861010"/>
              <a:ext cx="4012159" cy="8661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b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40A4E9A-6E5E-4A8F-8562-E6B24D0454AA}"/>
              </a:ext>
            </a:extLst>
          </p:cNvPr>
          <p:cNvGrpSpPr/>
          <p:nvPr/>
        </p:nvGrpSpPr>
        <p:grpSpPr>
          <a:xfrm>
            <a:off x="498080" y="1268252"/>
            <a:ext cx="2744084" cy="866113"/>
            <a:chOff x="-10" y="2828470"/>
            <a:chExt cx="3758209" cy="866113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3AB960E-54C3-45E7-9740-9B683D52B5B4}"/>
                </a:ext>
              </a:extLst>
            </p:cNvPr>
            <p:cNvSpPr/>
            <p:nvPr/>
          </p:nvSpPr>
          <p:spPr>
            <a:xfrm>
              <a:off x="-10" y="2828470"/>
              <a:ext cx="3758209" cy="866113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57569DA-17DF-4B0D-923D-304C8BBE85C2}"/>
                </a:ext>
              </a:extLst>
            </p:cNvPr>
            <p:cNvSpPr txBox="1"/>
            <p:nvPr/>
          </p:nvSpPr>
          <p:spPr>
            <a:xfrm>
              <a:off x="42278" y="2870758"/>
              <a:ext cx="3673633" cy="8238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Pressure/Fluid Controlling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469D25-5D12-4609-9185-53255078C035}"/>
              </a:ext>
            </a:extLst>
          </p:cNvPr>
          <p:cNvGrpSpPr/>
          <p:nvPr/>
        </p:nvGrpSpPr>
        <p:grpSpPr>
          <a:xfrm>
            <a:off x="498080" y="2417729"/>
            <a:ext cx="8061068" cy="4281146"/>
            <a:chOff x="498080" y="2417729"/>
            <a:chExt cx="8061068" cy="42811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94307E-3D78-45A2-82D4-2AC715E2826F}"/>
                </a:ext>
              </a:extLst>
            </p:cNvPr>
            <p:cNvGrpSpPr/>
            <p:nvPr/>
          </p:nvGrpSpPr>
          <p:grpSpPr>
            <a:xfrm>
              <a:off x="498080" y="2417729"/>
              <a:ext cx="5295900" cy="2483358"/>
              <a:chOff x="498080" y="2417729"/>
              <a:chExt cx="5295900" cy="2483358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4933A9A6-47AA-4040-A3C9-082FB02143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008"/>
              <a:stretch/>
            </p:blipFill>
            <p:spPr bwMode="auto">
              <a:xfrm>
                <a:off x="3687594" y="3714204"/>
                <a:ext cx="2106386" cy="11868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Image result for p=rho g h">
                <a:extLst>
                  <a:ext uri="{FF2B5EF4-FFF2-40B4-BE49-F238E27FC236}">
                    <a16:creationId xmlns:a16="http://schemas.microsoft.com/office/drawing/2014/main" id="{7A138E91-B088-4713-8A14-1561CC5AB6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80" y="2417729"/>
                <a:ext cx="2892710" cy="1033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63BF695-ADD6-46DD-AB0D-4234AFE34E36}"/>
                  </a:ext>
                </a:extLst>
              </p:cNvPr>
              <p:cNvSpPr/>
              <p:nvPr/>
            </p:nvSpPr>
            <p:spPr>
              <a:xfrm>
                <a:off x="528957" y="2417729"/>
                <a:ext cx="722900" cy="1011271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F47845-2D8E-448F-98C9-07F4E31FF222}"/>
                  </a:ext>
                </a:extLst>
              </p:cNvPr>
              <p:cNvSpPr/>
              <p:nvPr/>
            </p:nvSpPr>
            <p:spPr>
              <a:xfrm>
                <a:off x="4894127" y="3769492"/>
                <a:ext cx="320129" cy="538154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Arrow: Bent-Up 19">
              <a:extLst>
                <a:ext uri="{FF2B5EF4-FFF2-40B4-BE49-F238E27FC236}">
                  <a16:creationId xmlns:a16="http://schemas.microsoft.com/office/drawing/2014/main" id="{1CA8431A-EE53-4521-B710-8845DCD7159F}"/>
                </a:ext>
              </a:extLst>
            </p:cNvPr>
            <p:cNvSpPr/>
            <p:nvPr/>
          </p:nvSpPr>
          <p:spPr>
            <a:xfrm rot="5400000">
              <a:off x="2643456" y="3659550"/>
              <a:ext cx="881743" cy="819525"/>
            </a:xfrm>
            <a:prstGeom prst="bentUp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id="{27D93795-36A7-422F-81D1-C8718D50E362}"/>
                </a:ext>
              </a:extLst>
            </p:cNvPr>
            <p:cNvSpPr/>
            <p:nvPr/>
          </p:nvSpPr>
          <p:spPr>
            <a:xfrm rot="5400000">
              <a:off x="5428326" y="5101113"/>
              <a:ext cx="881743" cy="819525"/>
            </a:xfrm>
            <a:prstGeom prst="bentUp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1B403E5-91E7-432A-9001-C11861E17A2B}"/>
                </a:ext>
              </a:extLst>
            </p:cNvPr>
            <p:cNvGrpSpPr/>
            <p:nvPr/>
          </p:nvGrpSpPr>
          <p:grpSpPr>
            <a:xfrm>
              <a:off x="6610697" y="4510184"/>
              <a:ext cx="1948451" cy="2188691"/>
              <a:chOff x="6610697" y="4601197"/>
              <a:chExt cx="1948451" cy="2188691"/>
            </a:xfrm>
          </p:grpSpPr>
          <p:pic>
            <p:nvPicPr>
              <p:cNvPr id="4098" name="Picture 2">
                <a:extLst>
                  <a:ext uri="{FF2B5EF4-FFF2-40B4-BE49-F238E27FC236}">
                    <a16:creationId xmlns:a16="http://schemas.microsoft.com/office/drawing/2014/main" id="{52C68E34-7501-491A-925D-2C02F984F7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5244" y="4601197"/>
                <a:ext cx="1819359" cy="18193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FF3C7A-0AB8-42A3-92FC-78E1FEFF69BC}"/>
                  </a:ext>
                </a:extLst>
              </p:cNvPr>
              <p:cNvSpPr txBox="1"/>
              <p:nvPr/>
            </p:nvSpPr>
            <p:spPr>
              <a:xfrm>
                <a:off x="6610697" y="6420556"/>
                <a:ext cx="19484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Medline (2020)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7B3C1A-7AA1-4500-82D2-C10C87B8C733}"/>
              </a:ext>
            </a:extLst>
          </p:cNvPr>
          <p:cNvGrpSpPr/>
          <p:nvPr/>
        </p:nvGrpSpPr>
        <p:grpSpPr>
          <a:xfrm>
            <a:off x="3279484" y="1368937"/>
            <a:ext cx="5279663" cy="707029"/>
            <a:chOff x="3395397" y="0"/>
            <a:chExt cx="4387860" cy="70702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81E5BA-816B-456F-B4FF-A2B64F8F7BED}"/>
                </a:ext>
              </a:extLst>
            </p:cNvPr>
            <p:cNvSpPr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933C38-F638-47E4-B40F-3A115F4ECC1F}"/>
                </a:ext>
              </a:extLst>
            </p:cNvPr>
            <p:cNvSpPr txBox="1"/>
            <p:nvPr/>
          </p:nvSpPr>
          <p:spPr>
            <a:xfrm>
              <a:off x="3395397" y="0"/>
              <a:ext cx="4387860" cy="707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b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Compare calculated fluid volume to fluid volume obtained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5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715</Words>
  <Application>Microsoft Office PowerPoint</Application>
  <PresentationFormat>On-screen Show (4:3)</PresentationFormat>
  <Paragraphs>124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Rockwell</vt:lpstr>
      <vt:lpstr>Times New Roman</vt:lpstr>
      <vt:lpstr>Office Theme</vt:lpstr>
      <vt:lpstr>Automated External Ventricular Drain: Verification &amp; Validation</vt:lpstr>
      <vt:lpstr>Outline</vt:lpstr>
      <vt:lpstr>Chosen Solution: automated external ventricular drainage</vt:lpstr>
      <vt:lpstr>Design Specification Changes</vt:lpstr>
      <vt:lpstr>The schedule was updated to dedicate more time to software and prototype development</vt:lpstr>
      <vt:lpstr>Verification Plan</vt:lpstr>
      <vt:lpstr>Verification Plan</vt:lpstr>
      <vt:lpstr>Verification Plan</vt:lpstr>
      <vt:lpstr>Verification Plan</vt:lpstr>
      <vt:lpstr>Verification Plan</vt:lpstr>
      <vt:lpstr>Validation Plan</vt:lpstr>
      <vt:lpstr>Validation Plan</vt:lpstr>
      <vt:lpstr>Validation Plan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Brian Schutter</cp:lastModifiedBy>
  <cp:revision>89</cp:revision>
  <dcterms:created xsi:type="dcterms:W3CDTF">2013-07-09T17:46:55Z</dcterms:created>
  <dcterms:modified xsi:type="dcterms:W3CDTF">2020-03-02T14:21:19Z</dcterms:modified>
</cp:coreProperties>
</file>